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256" r:id="rId2"/>
    <p:sldId id="257" r:id="rId3"/>
    <p:sldId id="282" r:id="rId4"/>
    <p:sldId id="283" r:id="rId5"/>
    <p:sldId id="285" r:id="rId6"/>
    <p:sldId id="261" r:id="rId7"/>
    <p:sldId id="286" r:id="rId8"/>
    <p:sldId id="259" r:id="rId9"/>
    <p:sldId id="262" r:id="rId10"/>
    <p:sldId id="263" r:id="rId11"/>
    <p:sldId id="264" r:id="rId12"/>
    <p:sldId id="288" r:id="rId13"/>
    <p:sldId id="287" r:id="rId14"/>
    <p:sldId id="265" r:id="rId15"/>
    <p:sldId id="266" r:id="rId16"/>
    <p:sldId id="258" r:id="rId17"/>
    <p:sldId id="268" r:id="rId18"/>
    <p:sldId id="269" r:id="rId19"/>
    <p:sldId id="271" r:id="rId20"/>
    <p:sldId id="270" r:id="rId21"/>
    <p:sldId id="277" r:id="rId22"/>
    <p:sldId id="278" r:id="rId23"/>
    <p:sldId id="279" r:id="rId24"/>
  </p:sldIdLst>
  <p:sldSz cx="9144000" cy="5143500" type="screen16x9"/>
  <p:notesSz cx="6858000" cy="9947275"/>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03" d="100"/>
          <a:sy n="103" d="100"/>
        </p:scale>
        <p:origin x="874" y="58"/>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2736A-80A8-4235-899B-9CA2F4D157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7169314B-AF03-4047-A7C2-FF33A2AC63A3}">
      <dgm:prSet phldrT="[Text]"/>
      <dgm:spPr/>
      <dgm:t>
        <a:bodyPr/>
        <a:lstStyle/>
        <a:p>
          <a:r>
            <a:rPr lang="de-DE" dirty="0"/>
            <a:t>Ende 10</a:t>
          </a:r>
        </a:p>
      </dgm:t>
    </dgm:pt>
    <dgm:pt modelId="{3197B638-4CEB-4704-9B8D-B03B4F1BB7AA}" type="parTrans" cxnId="{6D49142E-C9A3-4E30-B779-61FDFB79C0E2}">
      <dgm:prSet/>
      <dgm:spPr/>
      <dgm:t>
        <a:bodyPr/>
        <a:lstStyle/>
        <a:p>
          <a:endParaRPr lang="de-DE"/>
        </a:p>
      </dgm:t>
    </dgm:pt>
    <dgm:pt modelId="{12A256E3-0460-4A3B-8E00-E98309B000BC}" type="sibTrans" cxnId="{6D49142E-C9A3-4E30-B779-61FDFB79C0E2}">
      <dgm:prSet/>
      <dgm:spPr/>
      <dgm:t>
        <a:bodyPr/>
        <a:lstStyle/>
        <a:p>
          <a:endParaRPr lang="de-DE"/>
        </a:p>
      </dgm:t>
    </dgm:pt>
    <dgm:pt modelId="{728FFBC5-63AD-4EFC-B447-D3E4560DA8B3}">
      <dgm:prSet phldrT="[Text]" custT="1"/>
      <dgm:spPr/>
      <dgm:t>
        <a:bodyPr/>
        <a:lstStyle/>
        <a:p>
          <a:pPr>
            <a:buFont typeface="Wingdings" panose="05000000000000000000" pitchFamily="2" charset="2"/>
            <a:buChar char="ü"/>
          </a:pPr>
          <a:r>
            <a:rPr lang="de-DE" sz="1600" dirty="0"/>
            <a:t>  Anmeldung für die Oberstufe der GE Emmerich</a:t>
          </a:r>
        </a:p>
      </dgm:t>
    </dgm:pt>
    <dgm:pt modelId="{417227F9-B79A-446F-A0AA-1D9DCC3A1B5B}" type="parTrans" cxnId="{9C3B4B36-C3F6-4C51-BCD9-CE5C6EB1FE1D}">
      <dgm:prSet/>
      <dgm:spPr/>
      <dgm:t>
        <a:bodyPr/>
        <a:lstStyle/>
        <a:p>
          <a:endParaRPr lang="de-DE"/>
        </a:p>
      </dgm:t>
    </dgm:pt>
    <dgm:pt modelId="{BAFB1C68-E31E-4E93-A8E7-0E53C9461F50}" type="sibTrans" cxnId="{9C3B4B36-C3F6-4C51-BCD9-CE5C6EB1FE1D}">
      <dgm:prSet/>
      <dgm:spPr/>
      <dgm:t>
        <a:bodyPr/>
        <a:lstStyle/>
        <a:p>
          <a:endParaRPr lang="de-DE"/>
        </a:p>
      </dgm:t>
    </dgm:pt>
    <dgm:pt modelId="{541E7363-1653-4AB4-B228-833DA677BBAD}">
      <dgm:prSet phldrT="[Text]"/>
      <dgm:spPr/>
      <dgm:t>
        <a:bodyPr/>
        <a:lstStyle/>
        <a:p>
          <a:endParaRPr lang="de-DE" dirty="0"/>
        </a:p>
        <a:p>
          <a:r>
            <a:rPr lang="de-DE" dirty="0"/>
            <a:t>11</a:t>
          </a:r>
        </a:p>
      </dgm:t>
    </dgm:pt>
    <dgm:pt modelId="{EBD9A6AD-CF1F-4938-8160-1128FAB4E9AB}" type="parTrans" cxnId="{912A2E24-4FFC-4783-96F8-10807EFB6142}">
      <dgm:prSet/>
      <dgm:spPr/>
      <dgm:t>
        <a:bodyPr/>
        <a:lstStyle/>
        <a:p>
          <a:endParaRPr lang="de-DE"/>
        </a:p>
      </dgm:t>
    </dgm:pt>
    <dgm:pt modelId="{1F35A467-02DA-4E3F-9C24-F3CC1953ABF7}" type="sibTrans" cxnId="{912A2E24-4FFC-4783-96F8-10807EFB6142}">
      <dgm:prSet/>
      <dgm:spPr/>
      <dgm:t>
        <a:bodyPr/>
        <a:lstStyle/>
        <a:p>
          <a:endParaRPr lang="de-DE"/>
        </a:p>
      </dgm:t>
    </dgm:pt>
    <dgm:pt modelId="{3E588049-42E6-4637-A401-B6E1C6138C26}">
      <dgm:prSet phldrT="[Text]"/>
      <dgm:spPr/>
      <dgm:t>
        <a:bodyPr/>
        <a:lstStyle/>
        <a:p>
          <a:r>
            <a:rPr lang="de-DE" dirty="0"/>
            <a:t>Ende 11</a:t>
          </a:r>
        </a:p>
      </dgm:t>
    </dgm:pt>
    <dgm:pt modelId="{B76D59A5-AA07-4119-893B-04BE60F2F938}" type="parTrans" cxnId="{A3C0C5B0-0EBE-4BE0-8188-B9DDA373BD07}">
      <dgm:prSet/>
      <dgm:spPr/>
      <dgm:t>
        <a:bodyPr/>
        <a:lstStyle/>
        <a:p>
          <a:endParaRPr lang="de-DE"/>
        </a:p>
      </dgm:t>
    </dgm:pt>
    <dgm:pt modelId="{84DBA41B-58EA-4546-8517-9DE7A4E65DC1}" type="sibTrans" cxnId="{A3C0C5B0-0EBE-4BE0-8188-B9DDA373BD07}">
      <dgm:prSet/>
      <dgm:spPr/>
      <dgm:t>
        <a:bodyPr/>
        <a:lstStyle/>
        <a:p>
          <a:endParaRPr lang="de-DE"/>
        </a:p>
      </dgm:t>
    </dgm:pt>
    <dgm:pt modelId="{2F963ACB-319C-4E24-8B48-911634C17274}">
      <dgm:prSet phldrT="[Text]" custT="1"/>
      <dgm:spPr/>
      <dgm:t>
        <a:bodyPr/>
        <a:lstStyle/>
        <a:p>
          <a:pPr>
            <a:buFont typeface="Wingdings" panose="05000000000000000000" pitchFamily="2" charset="2"/>
            <a:buChar char="ü"/>
          </a:pPr>
          <a:r>
            <a:rPr lang="de-DE" sz="1600" dirty="0"/>
            <a:t>  Wahl der Leistungskurse und der Grundkurse für</a:t>
          </a:r>
        </a:p>
      </dgm:t>
    </dgm:pt>
    <dgm:pt modelId="{7696B13B-DF51-494F-BD38-2370F413927D}" type="parTrans" cxnId="{3D6DEC98-5437-4E0B-A656-DA2B55AC97F6}">
      <dgm:prSet/>
      <dgm:spPr/>
      <dgm:t>
        <a:bodyPr/>
        <a:lstStyle/>
        <a:p>
          <a:endParaRPr lang="de-DE"/>
        </a:p>
      </dgm:t>
    </dgm:pt>
    <dgm:pt modelId="{814ED81F-AB1B-4CBB-8B51-3809F6647E67}" type="sibTrans" cxnId="{3D6DEC98-5437-4E0B-A656-DA2B55AC97F6}">
      <dgm:prSet/>
      <dgm:spPr/>
      <dgm:t>
        <a:bodyPr/>
        <a:lstStyle/>
        <a:p>
          <a:endParaRPr lang="de-DE"/>
        </a:p>
      </dgm:t>
    </dgm:pt>
    <dgm:pt modelId="{3AA3E11F-48FC-4CAB-9813-4B77C507F449}">
      <dgm:prSet phldrT="[Text]" custT="1"/>
      <dgm:spPr/>
      <dgm:t>
        <a:bodyPr/>
        <a:lstStyle/>
        <a:p>
          <a:pPr>
            <a:buFont typeface="Wingdings" panose="05000000000000000000" pitchFamily="2" charset="2"/>
            <a:buChar char="ü"/>
          </a:pPr>
          <a:r>
            <a:rPr lang="de-DE" sz="1600" dirty="0"/>
            <a:t>  Versetzungskonferenz</a:t>
          </a:r>
        </a:p>
      </dgm:t>
    </dgm:pt>
    <dgm:pt modelId="{501F2D1A-2491-4D98-BE3B-7F5AD77BE769}" type="parTrans" cxnId="{498A71CF-0F5F-445B-AAC8-45637F0681E9}">
      <dgm:prSet/>
      <dgm:spPr/>
      <dgm:t>
        <a:bodyPr/>
        <a:lstStyle/>
        <a:p>
          <a:endParaRPr lang="de-DE"/>
        </a:p>
      </dgm:t>
    </dgm:pt>
    <dgm:pt modelId="{481036F2-22AA-46C8-9ADC-3A816E241303}" type="sibTrans" cxnId="{498A71CF-0F5F-445B-AAC8-45637F0681E9}">
      <dgm:prSet/>
      <dgm:spPr/>
      <dgm:t>
        <a:bodyPr/>
        <a:lstStyle/>
        <a:p>
          <a:endParaRPr lang="de-DE"/>
        </a:p>
      </dgm:t>
    </dgm:pt>
    <dgm:pt modelId="{0A909271-1D1D-43B8-BEEB-6E022F89111E}">
      <dgm:prSet custT="1"/>
      <dgm:spPr/>
      <dgm:t>
        <a:bodyPr/>
        <a:lstStyle/>
        <a:p>
          <a:pPr>
            <a:buFont typeface="Wingdings" panose="05000000000000000000" pitchFamily="2" charset="2"/>
            <a:buChar char="ü"/>
          </a:pPr>
          <a:r>
            <a:rPr lang="de-DE" sz="1600" dirty="0"/>
            <a:t>  Belegung von 11 Grundkursen</a:t>
          </a:r>
        </a:p>
      </dgm:t>
    </dgm:pt>
    <dgm:pt modelId="{570141F2-0DB2-4D1F-91F6-B4C689EE25D7}" type="parTrans" cxnId="{725D49F9-BFA2-4072-A1C7-B83CEA8CDDC7}">
      <dgm:prSet/>
      <dgm:spPr/>
      <dgm:t>
        <a:bodyPr/>
        <a:lstStyle/>
        <a:p>
          <a:endParaRPr lang="de-DE"/>
        </a:p>
      </dgm:t>
    </dgm:pt>
    <dgm:pt modelId="{7F638E6A-17FE-462E-BA3B-3EF46CDBBBDE}" type="sibTrans" cxnId="{725D49F9-BFA2-4072-A1C7-B83CEA8CDDC7}">
      <dgm:prSet/>
      <dgm:spPr/>
      <dgm:t>
        <a:bodyPr/>
        <a:lstStyle/>
        <a:p>
          <a:endParaRPr lang="de-DE"/>
        </a:p>
      </dgm:t>
    </dgm:pt>
    <dgm:pt modelId="{5A16088B-3EE4-4F67-A29B-8073AB1641EA}">
      <dgm:prSet custT="1"/>
      <dgm:spPr/>
      <dgm:t>
        <a:bodyPr/>
        <a:lstStyle/>
        <a:p>
          <a:pPr>
            <a:buFont typeface="Wingdings" panose="05000000000000000000" pitchFamily="2" charset="2"/>
            <a:buChar char="ü"/>
          </a:pPr>
          <a:r>
            <a:rPr lang="de-DE" sz="1600" dirty="0"/>
            <a:t>  M, D, E und </a:t>
          </a:r>
          <a:r>
            <a:rPr lang="de-DE" sz="1600" dirty="0" err="1"/>
            <a:t>Sp</a:t>
          </a:r>
          <a:r>
            <a:rPr lang="de-DE" sz="1600" dirty="0"/>
            <a:t> im </a:t>
          </a:r>
          <a:r>
            <a:rPr lang="de-DE" sz="1600" dirty="0" err="1"/>
            <a:t>Mentorenverband</a:t>
          </a:r>
          <a:endParaRPr lang="de-DE" sz="1600" dirty="0"/>
        </a:p>
      </dgm:t>
    </dgm:pt>
    <dgm:pt modelId="{BE03D34C-FD0D-434C-99E0-FA3E1EF2D3FF}" type="parTrans" cxnId="{CE158F6E-AE72-43B0-8A20-E4A21E0513C0}">
      <dgm:prSet/>
      <dgm:spPr/>
      <dgm:t>
        <a:bodyPr/>
        <a:lstStyle/>
        <a:p>
          <a:endParaRPr lang="de-DE"/>
        </a:p>
      </dgm:t>
    </dgm:pt>
    <dgm:pt modelId="{083D9DED-B6AE-4061-95C3-BF421B9B077F}" type="sibTrans" cxnId="{CE158F6E-AE72-43B0-8A20-E4A21E0513C0}">
      <dgm:prSet/>
      <dgm:spPr/>
      <dgm:t>
        <a:bodyPr/>
        <a:lstStyle/>
        <a:p>
          <a:endParaRPr lang="de-DE"/>
        </a:p>
      </dgm:t>
    </dgm:pt>
    <dgm:pt modelId="{970B4566-5066-4B4F-9F8F-F44AB355CDF7}">
      <dgm:prSet phldrT="[Text]" custT="1"/>
      <dgm:spPr/>
      <dgm:t>
        <a:bodyPr/>
        <a:lstStyle/>
        <a:p>
          <a:pPr>
            <a:buFont typeface="Wingdings" panose="05000000000000000000" pitchFamily="2" charset="2"/>
            <a:buNone/>
          </a:pPr>
          <a:r>
            <a:rPr lang="de-DE" sz="1600" dirty="0"/>
            <a:t>     die Jahrgangsstufe 12</a:t>
          </a:r>
        </a:p>
      </dgm:t>
    </dgm:pt>
    <dgm:pt modelId="{6C81266D-237A-4B79-ABED-BC168353CBBC}" type="parTrans" cxnId="{6094877F-C99D-4A34-946A-3894BA6AEE3B}">
      <dgm:prSet/>
      <dgm:spPr/>
      <dgm:t>
        <a:bodyPr/>
        <a:lstStyle/>
        <a:p>
          <a:endParaRPr lang="de-DE"/>
        </a:p>
      </dgm:t>
    </dgm:pt>
    <dgm:pt modelId="{30ADBF7A-8803-4935-B0E3-9D788840D9FF}" type="sibTrans" cxnId="{6094877F-C99D-4A34-946A-3894BA6AEE3B}">
      <dgm:prSet/>
      <dgm:spPr/>
      <dgm:t>
        <a:bodyPr/>
        <a:lstStyle/>
        <a:p>
          <a:endParaRPr lang="de-DE"/>
        </a:p>
      </dgm:t>
    </dgm:pt>
    <dgm:pt modelId="{4249732D-BF29-490C-A509-23CA8FDFD351}">
      <dgm:prSet phldrT="[Text]" custT="1"/>
      <dgm:spPr/>
      <dgm:t>
        <a:bodyPr/>
        <a:lstStyle/>
        <a:p>
          <a:pPr>
            <a:buFont typeface="Wingdings" panose="05000000000000000000" pitchFamily="2" charset="2"/>
            <a:buChar char="ü"/>
          </a:pPr>
          <a:r>
            <a:rPr lang="de-DE" sz="1600" dirty="0"/>
            <a:t>  Wahl von 11 Grundkursen für die Jahrgangsstufe 11</a:t>
          </a:r>
        </a:p>
      </dgm:t>
    </dgm:pt>
    <dgm:pt modelId="{1A6ED9F5-F776-4459-AB5D-B393A0BCA01B}" type="parTrans" cxnId="{7D5D1C99-4265-4BB3-87D4-998A4D6F6D64}">
      <dgm:prSet/>
      <dgm:spPr/>
      <dgm:t>
        <a:bodyPr/>
        <a:lstStyle/>
        <a:p>
          <a:endParaRPr lang="de-DE"/>
        </a:p>
      </dgm:t>
    </dgm:pt>
    <dgm:pt modelId="{7642F5F7-ADEE-46B8-B4DB-7B544BC24AD0}" type="sibTrans" cxnId="{7D5D1C99-4265-4BB3-87D4-998A4D6F6D64}">
      <dgm:prSet/>
      <dgm:spPr/>
      <dgm:t>
        <a:bodyPr/>
        <a:lstStyle/>
        <a:p>
          <a:endParaRPr lang="de-DE"/>
        </a:p>
      </dgm:t>
    </dgm:pt>
    <dgm:pt modelId="{C2C885C9-67B7-4D35-B1D5-F622E6E2A90D}">
      <dgm:prSet phldrT="[Text]" custT="1"/>
      <dgm:spPr/>
      <dgm:t>
        <a:bodyPr/>
        <a:lstStyle/>
        <a:p>
          <a:pPr>
            <a:buFont typeface="Wingdings" panose="05000000000000000000" pitchFamily="2" charset="2"/>
            <a:buChar char="ü"/>
          </a:pPr>
          <a:r>
            <a:rPr lang="de-DE" sz="1600" dirty="0"/>
            <a:t>  Fächerbörse mit Informationen und Probewahl</a:t>
          </a:r>
        </a:p>
      </dgm:t>
    </dgm:pt>
    <dgm:pt modelId="{E2695258-5040-42DF-A7F4-6F2E94462F4B}" type="parTrans" cxnId="{9FCDE1CC-5CBA-4096-99FD-BC793D97C187}">
      <dgm:prSet/>
      <dgm:spPr/>
      <dgm:t>
        <a:bodyPr/>
        <a:lstStyle/>
        <a:p>
          <a:endParaRPr lang="de-DE"/>
        </a:p>
      </dgm:t>
    </dgm:pt>
    <dgm:pt modelId="{9E713D03-933E-4C3E-AFA2-F50DFFCEB1C9}" type="sibTrans" cxnId="{9FCDE1CC-5CBA-4096-99FD-BC793D97C187}">
      <dgm:prSet/>
      <dgm:spPr/>
      <dgm:t>
        <a:bodyPr/>
        <a:lstStyle/>
        <a:p>
          <a:endParaRPr lang="de-DE"/>
        </a:p>
      </dgm:t>
    </dgm:pt>
    <dgm:pt modelId="{40CEC950-0B4D-427C-BB8F-174A704CB535}" type="pres">
      <dgm:prSet presAssocID="{5722736A-80A8-4235-899B-9CA2F4D157C3}" presName="linearFlow" presStyleCnt="0">
        <dgm:presLayoutVars>
          <dgm:dir/>
          <dgm:animLvl val="lvl"/>
          <dgm:resizeHandles val="exact"/>
        </dgm:presLayoutVars>
      </dgm:prSet>
      <dgm:spPr/>
    </dgm:pt>
    <dgm:pt modelId="{709CEDE4-E954-4202-8F34-CDF8E4EE38D6}" type="pres">
      <dgm:prSet presAssocID="{7169314B-AF03-4047-A7C2-FF33A2AC63A3}" presName="composite" presStyleCnt="0"/>
      <dgm:spPr/>
    </dgm:pt>
    <dgm:pt modelId="{6F34E952-DDC5-4889-AFD0-89BFE9B6683B}" type="pres">
      <dgm:prSet presAssocID="{7169314B-AF03-4047-A7C2-FF33A2AC63A3}" presName="parentText" presStyleLbl="alignNode1" presStyleIdx="0" presStyleCnt="3">
        <dgm:presLayoutVars>
          <dgm:chMax val="1"/>
          <dgm:bulletEnabled val="1"/>
        </dgm:presLayoutVars>
      </dgm:prSet>
      <dgm:spPr/>
    </dgm:pt>
    <dgm:pt modelId="{E7E76D7B-E148-4EBA-B664-26DD2FA3DC09}" type="pres">
      <dgm:prSet presAssocID="{7169314B-AF03-4047-A7C2-FF33A2AC63A3}" presName="descendantText" presStyleLbl="alignAcc1" presStyleIdx="0" presStyleCnt="3">
        <dgm:presLayoutVars>
          <dgm:bulletEnabled val="1"/>
        </dgm:presLayoutVars>
      </dgm:prSet>
      <dgm:spPr/>
    </dgm:pt>
    <dgm:pt modelId="{6B7A0694-8B90-411A-A06F-06219F7C5223}" type="pres">
      <dgm:prSet presAssocID="{12A256E3-0460-4A3B-8E00-E98309B000BC}" presName="sp" presStyleCnt="0"/>
      <dgm:spPr/>
    </dgm:pt>
    <dgm:pt modelId="{32E0688A-36FC-4E2D-AAF0-651FA5C4DA70}" type="pres">
      <dgm:prSet presAssocID="{541E7363-1653-4AB4-B228-833DA677BBAD}" presName="composite" presStyleCnt="0"/>
      <dgm:spPr/>
    </dgm:pt>
    <dgm:pt modelId="{304F897D-DF99-467D-AE4F-3FC719F6CAE3}" type="pres">
      <dgm:prSet presAssocID="{541E7363-1653-4AB4-B228-833DA677BBAD}" presName="parentText" presStyleLbl="alignNode1" presStyleIdx="1" presStyleCnt="3">
        <dgm:presLayoutVars>
          <dgm:chMax val="1"/>
          <dgm:bulletEnabled val="1"/>
        </dgm:presLayoutVars>
      </dgm:prSet>
      <dgm:spPr/>
    </dgm:pt>
    <dgm:pt modelId="{338CF98B-5C5B-4B87-B37C-0696EBD21C94}" type="pres">
      <dgm:prSet presAssocID="{541E7363-1653-4AB4-B228-833DA677BBAD}" presName="descendantText" presStyleLbl="alignAcc1" presStyleIdx="1" presStyleCnt="3">
        <dgm:presLayoutVars>
          <dgm:bulletEnabled val="1"/>
        </dgm:presLayoutVars>
      </dgm:prSet>
      <dgm:spPr/>
    </dgm:pt>
    <dgm:pt modelId="{9464CAD5-F358-41A4-BA3C-69B6DF3670BB}" type="pres">
      <dgm:prSet presAssocID="{1F35A467-02DA-4E3F-9C24-F3CC1953ABF7}" presName="sp" presStyleCnt="0"/>
      <dgm:spPr/>
    </dgm:pt>
    <dgm:pt modelId="{D9FDBD02-A9EC-471C-8F8F-B2F34F6BB014}" type="pres">
      <dgm:prSet presAssocID="{3E588049-42E6-4637-A401-B6E1C6138C26}" presName="composite" presStyleCnt="0"/>
      <dgm:spPr/>
    </dgm:pt>
    <dgm:pt modelId="{131CC63D-AB81-430E-A438-96D6F2AC6679}" type="pres">
      <dgm:prSet presAssocID="{3E588049-42E6-4637-A401-B6E1C6138C26}" presName="parentText" presStyleLbl="alignNode1" presStyleIdx="2" presStyleCnt="3">
        <dgm:presLayoutVars>
          <dgm:chMax val="1"/>
          <dgm:bulletEnabled val="1"/>
        </dgm:presLayoutVars>
      </dgm:prSet>
      <dgm:spPr/>
    </dgm:pt>
    <dgm:pt modelId="{9E07C2A1-8CA2-44DF-B3F5-5CD4438B8811}" type="pres">
      <dgm:prSet presAssocID="{3E588049-42E6-4637-A401-B6E1C6138C26}" presName="descendantText" presStyleLbl="alignAcc1" presStyleIdx="2" presStyleCnt="3">
        <dgm:presLayoutVars>
          <dgm:bulletEnabled val="1"/>
        </dgm:presLayoutVars>
      </dgm:prSet>
      <dgm:spPr/>
    </dgm:pt>
  </dgm:ptLst>
  <dgm:cxnLst>
    <dgm:cxn modelId="{8AFAB911-D117-481B-85DB-28E79E98CB16}" type="presOf" srcId="{7169314B-AF03-4047-A7C2-FF33A2AC63A3}" destId="{6F34E952-DDC5-4889-AFD0-89BFE9B6683B}" srcOrd="0" destOrd="0" presId="urn:microsoft.com/office/officeart/2005/8/layout/chevron2"/>
    <dgm:cxn modelId="{ADECD113-DDC2-4ECE-86BC-F00778729DDE}" type="presOf" srcId="{3E588049-42E6-4637-A401-B6E1C6138C26}" destId="{131CC63D-AB81-430E-A438-96D6F2AC6679}" srcOrd="0" destOrd="0" presId="urn:microsoft.com/office/officeart/2005/8/layout/chevron2"/>
    <dgm:cxn modelId="{3FE8B91D-2751-45FE-A731-ACEE6616B5FC}" type="presOf" srcId="{4249732D-BF29-490C-A509-23CA8FDFD351}" destId="{E7E76D7B-E148-4EBA-B664-26DD2FA3DC09}" srcOrd="0" destOrd="2" presId="urn:microsoft.com/office/officeart/2005/8/layout/chevron2"/>
    <dgm:cxn modelId="{912A2E24-4FFC-4783-96F8-10807EFB6142}" srcId="{5722736A-80A8-4235-899B-9CA2F4D157C3}" destId="{541E7363-1653-4AB4-B228-833DA677BBAD}" srcOrd="1" destOrd="0" parTransId="{EBD9A6AD-CF1F-4938-8160-1128FAB4E9AB}" sibTransId="{1F35A467-02DA-4E3F-9C24-F3CC1953ABF7}"/>
    <dgm:cxn modelId="{6D49142E-C9A3-4E30-B779-61FDFB79C0E2}" srcId="{5722736A-80A8-4235-899B-9CA2F4D157C3}" destId="{7169314B-AF03-4047-A7C2-FF33A2AC63A3}" srcOrd="0" destOrd="0" parTransId="{3197B638-4CEB-4704-9B8D-B03B4F1BB7AA}" sibTransId="{12A256E3-0460-4A3B-8E00-E98309B000BC}"/>
    <dgm:cxn modelId="{9C3B4B36-C3F6-4C51-BCD9-CE5C6EB1FE1D}" srcId="{7169314B-AF03-4047-A7C2-FF33A2AC63A3}" destId="{728FFBC5-63AD-4EFC-B447-D3E4560DA8B3}" srcOrd="0" destOrd="0" parTransId="{417227F9-B79A-446F-A0AA-1D9DCC3A1B5B}" sibTransId="{BAFB1C68-E31E-4E93-A8E7-0E53C9461F50}"/>
    <dgm:cxn modelId="{E5CC9067-CE2A-4F84-9C62-7F0443F32D24}" type="presOf" srcId="{970B4566-5066-4B4F-9F8F-F44AB355CDF7}" destId="{9E07C2A1-8CA2-44DF-B3F5-5CD4438B8811}" srcOrd="0" destOrd="1" presId="urn:microsoft.com/office/officeart/2005/8/layout/chevron2"/>
    <dgm:cxn modelId="{CE158F6E-AE72-43B0-8A20-E4A21E0513C0}" srcId="{541E7363-1653-4AB4-B228-833DA677BBAD}" destId="{5A16088B-3EE4-4F67-A29B-8073AB1641EA}" srcOrd="1" destOrd="0" parTransId="{BE03D34C-FD0D-434C-99E0-FA3E1EF2D3FF}" sibTransId="{083D9DED-B6AE-4061-95C3-BF421B9B077F}"/>
    <dgm:cxn modelId="{D9614E55-A8DF-4E4C-A4AB-674A776F7EE6}" type="presOf" srcId="{C2C885C9-67B7-4D35-B1D5-F622E6E2A90D}" destId="{E7E76D7B-E148-4EBA-B664-26DD2FA3DC09}" srcOrd="0" destOrd="1" presId="urn:microsoft.com/office/officeart/2005/8/layout/chevron2"/>
    <dgm:cxn modelId="{6094877F-C99D-4A34-946A-3894BA6AEE3B}" srcId="{3E588049-42E6-4637-A401-B6E1C6138C26}" destId="{970B4566-5066-4B4F-9F8F-F44AB355CDF7}" srcOrd="1" destOrd="0" parTransId="{6C81266D-237A-4B79-ABED-BC168353CBBC}" sibTransId="{30ADBF7A-8803-4935-B0E3-9D788840D9FF}"/>
    <dgm:cxn modelId="{3DB85B87-9901-4D90-A0D6-372B182FBB29}" type="presOf" srcId="{3AA3E11F-48FC-4CAB-9813-4B77C507F449}" destId="{9E07C2A1-8CA2-44DF-B3F5-5CD4438B8811}" srcOrd="0" destOrd="2" presId="urn:microsoft.com/office/officeart/2005/8/layout/chevron2"/>
    <dgm:cxn modelId="{3D6DEC98-5437-4E0B-A656-DA2B55AC97F6}" srcId="{3E588049-42E6-4637-A401-B6E1C6138C26}" destId="{2F963ACB-319C-4E24-8B48-911634C17274}" srcOrd="0" destOrd="0" parTransId="{7696B13B-DF51-494F-BD38-2370F413927D}" sibTransId="{814ED81F-AB1B-4CBB-8B51-3809F6647E67}"/>
    <dgm:cxn modelId="{7D5D1C99-4265-4BB3-87D4-998A4D6F6D64}" srcId="{7169314B-AF03-4047-A7C2-FF33A2AC63A3}" destId="{4249732D-BF29-490C-A509-23CA8FDFD351}" srcOrd="2" destOrd="0" parTransId="{1A6ED9F5-F776-4459-AB5D-B393A0BCA01B}" sibTransId="{7642F5F7-ADEE-46B8-B4DB-7B544BC24AD0}"/>
    <dgm:cxn modelId="{A3C0C5B0-0EBE-4BE0-8188-B9DDA373BD07}" srcId="{5722736A-80A8-4235-899B-9CA2F4D157C3}" destId="{3E588049-42E6-4637-A401-B6E1C6138C26}" srcOrd="2" destOrd="0" parTransId="{B76D59A5-AA07-4119-893B-04BE60F2F938}" sibTransId="{84DBA41B-58EA-4546-8517-9DE7A4E65DC1}"/>
    <dgm:cxn modelId="{7F604FB1-1BF4-45A1-982B-72A6A2204BF7}" type="presOf" srcId="{5722736A-80A8-4235-899B-9CA2F4D157C3}" destId="{40CEC950-0B4D-427C-BB8F-174A704CB535}" srcOrd="0" destOrd="0" presId="urn:microsoft.com/office/officeart/2005/8/layout/chevron2"/>
    <dgm:cxn modelId="{204E62B4-8C5C-4504-ABA6-38382229659B}" type="presOf" srcId="{0A909271-1D1D-43B8-BEEB-6E022F89111E}" destId="{338CF98B-5C5B-4B87-B37C-0696EBD21C94}" srcOrd="0" destOrd="0" presId="urn:microsoft.com/office/officeart/2005/8/layout/chevron2"/>
    <dgm:cxn modelId="{02046AB8-244C-418A-947A-03C7201ED5EF}" type="presOf" srcId="{5A16088B-3EE4-4F67-A29B-8073AB1641EA}" destId="{338CF98B-5C5B-4B87-B37C-0696EBD21C94}" srcOrd="0" destOrd="1" presId="urn:microsoft.com/office/officeart/2005/8/layout/chevron2"/>
    <dgm:cxn modelId="{CC9039C5-E348-4121-B1FC-67E1CAEF0288}" type="presOf" srcId="{728FFBC5-63AD-4EFC-B447-D3E4560DA8B3}" destId="{E7E76D7B-E148-4EBA-B664-26DD2FA3DC09}" srcOrd="0" destOrd="0" presId="urn:microsoft.com/office/officeart/2005/8/layout/chevron2"/>
    <dgm:cxn modelId="{9FCDE1CC-5CBA-4096-99FD-BC793D97C187}" srcId="{7169314B-AF03-4047-A7C2-FF33A2AC63A3}" destId="{C2C885C9-67B7-4D35-B1D5-F622E6E2A90D}" srcOrd="1" destOrd="0" parTransId="{E2695258-5040-42DF-A7F4-6F2E94462F4B}" sibTransId="{9E713D03-933E-4C3E-AFA2-F50DFFCEB1C9}"/>
    <dgm:cxn modelId="{498A71CF-0F5F-445B-AAC8-45637F0681E9}" srcId="{3E588049-42E6-4637-A401-B6E1C6138C26}" destId="{3AA3E11F-48FC-4CAB-9813-4B77C507F449}" srcOrd="2" destOrd="0" parTransId="{501F2D1A-2491-4D98-BE3B-7F5AD77BE769}" sibTransId="{481036F2-22AA-46C8-9ADC-3A816E241303}"/>
    <dgm:cxn modelId="{3694F1F5-1344-4375-A049-1E3D4FB1EF58}" type="presOf" srcId="{541E7363-1653-4AB4-B228-833DA677BBAD}" destId="{304F897D-DF99-467D-AE4F-3FC719F6CAE3}" srcOrd="0" destOrd="0" presId="urn:microsoft.com/office/officeart/2005/8/layout/chevron2"/>
    <dgm:cxn modelId="{42EDE9F8-76C5-49BE-A4D4-875FD0659468}" type="presOf" srcId="{2F963ACB-319C-4E24-8B48-911634C17274}" destId="{9E07C2A1-8CA2-44DF-B3F5-5CD4438B8811}" srcOrd="0" destOrd="0" presId="urn:microsoft.com/office/officeart/2005/8/layout/chevron2"/>
    <dgm:cxn modelId="{725D49F9-BFA2-4072-A1C7-B83CEA8CDDC7}" srcId="{541E7363-1653-4AB4-B228-833DA677BBAD}" destId="{0A909271-1D1D-43B8-BEEB-6E022F89111E}" srcOrd="0" destOrd="0" parTransId="{570141F2-0DB2-4D1F-91F6-B4C689EE25D7}" sibTransId="{7F638E6A-17FE-462E-BA3B-3EF46CDBBBDE}"/>
    <dgm:cxn modelId="{CA9C3670-95D2-4D6C-BCEA-9D2A0A09EB00}" type="presParOf" srcId="{40CEC950-0B4D-427C-BB8F-174A704CB535}" destId="{709CEDE4-E954-4202-8F34-CDF8E4EE38D6}" srcOrd="0" destOrd="0" presId="urn:microsoft.com/office/officeart/2005/8/layout/chevron2"/>
    <dgm:cxn modelId="{22C9FAC2-9B1B-4AE8-8BFF-EE9100D716B2}" type="presParOf" srcId="{709CEDE4-E954-4202-8F34-CDF8E4EE38D6}" destId="{6F34E952-DDC5-4889-AFD0-89BFE9B6683B}" srcOrd="0" destOrd="0" presId="urn:microsoft.com/office/officeart/2005/8/layout/chevron2"/>
    <dgm:cxn modelId="{EA89788A-E3C0-49EE-9392-DEFEA4339C46}" type="presParOf" srcId="{709CEDE4-E954-4202-8F34-CDF8E4EE38D6}" destId="{E7E76D7B-E148-4EBA-B664-26DD2FA3DC09}" srcOrd="1" destOrd="0" presId="urn:microsoft.com/office/officeart/2005/8/layout/chevron2"/>
    <dgm:cxn modelId="{3C0674C5-D220-4F40-AF06-F9D6E50DA40F}" type="presParOf" srcId="{40CEC950-0B4D-427C-BB8F-174A704CB535}" destId="{6B7A0694-8B90-411A-A06F-06219F7C5223}" srcOrd="1" destOrd="0" presId="urn:microsoft.com/office/officeart/2005/8/layout/chevron2"/>
    <dgm:cxn modelId="{29881609-7BAD-425C-991B-125BBEC76D61}" type="presParOf" srcId="{40CEC950-0B4D-427C-BB8F-174A704CB535}" destId="{32E0688A-36FC-4E2D-AAF0-651FA5C4DA70}" srcOrd="2" destOrd="0" presId="urn:microsoft.com/office/officeart/2005/8/layout/chevron2"/>
    <dgm:cxn modelId="{4D3DA395-1A95-4914-BA13-12571B6AABF7}" type="presParOf" srcId="{32E0688A-36FC-4E2D-AAF0-651FA5C4DA70}" destId="{304F897D-DF99-467D-AE4F-3FC719F6CAE3}" srcOrd="0" destOrd="0" presId="urn:microsoft.com/office/officeart/2005/8/layout/chevron2"/>
    <dgm:cxn modelId="{58CA4103-1A8E-49D0-9C7B-1EBB5968E1DC}" type="presParOf" srcId="{32E0688A-36FC-4E2D-AAF0-651FA5C4DA70}" destId="{338CF98B-5C5B-4B87-B37C-0696EBD21C94}" srcOrd="1" destOrd="0" presId="urn:microsoft.com/office/officeart/2005/8/layout/chevron2"/>
    <dgm:cxn modelId="{C43F1059-228B-40CE-BDCD-184043699025}" type="presParOf" srcId="{40CEC950-0B4D-427C-BB8F-174A704CB535}" destId="{9464CAD5-F358-41A4-BA3C-69B6DF3670BB}" srcOrd="3" destOrd="0" presId="urn:microsoft.com/office/officeart/2005/8/layout/chevron2"/>
    <dgm:cxn modelId="{312D7225-473B-43AA-ADEA-5FDD4310CF1D}" type="presParOf" srcId="{40CEC950-0B4D-427C-BB8F-174A704CB535}" destId="{D9FDBD02-A9EC-471C-8F8F-B2F34F6BB014}" srcOrd="4" destOrd="0" presId="urn:microsoft.com/office/officeart/2005/8/layout/chevron2"/>
    <dgm:cxn modelId="{3F53723C-81A8-46CE-9DEC-082D3788CB23}" type="presParOf" srcId="{D9FDBD02-A9EC-471C-8F8F-B2F34F6BB014}" destId="{131CC63D-AB81-430E-A438-96D6F2AC6679}" srcOrd="0" destOrd="0" presId="urn:microsoft.com/office/officeart/2005/8/layout/chevron2"/>
    <dgm:cxn modelId="{018F38AA-1462-440C-8A78-6CEF2DBCB778}" type="presParOf" srcId="{D9FDBD02-A9EC-471C-8F8F-B2F34F6BB014}" destId="{9E07C2A1-8CA2-44DF-B3F5-5CD4438B8811}"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2736A-80A8-4235-899B-9CA2F4D157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7169314B-AF03-4047-A7C2-FF33A2AC63A3}">
      <dgm:prSet phldrT="[Text]"/>
      <dgm:spPr/>
      <dgm:t>
        <a:bodyPr/>
        <a:lstStyle/>
        <a:p>
          <a:r>
            <a:rPr lang="de-DE" dirty="0"/>
            <a:t>12</a:t>
          </a:r>
        </a:p>
      </dgm:t>
    </dgm:pt>
    <dgm:pt modelId="{3197B638-4CEB-4704-9B8D-B03B4F1BB7AA}" type="parTrans" cxnId="{6D49142E-C9A3-4E30-B779-61FDFB79C0E2}">
      <dgm:prSet/>
      <dgm:spPr/>
      <dgm:t>
        <a:bodyPr/>
        <a:lstStyle/>
        <a:p>
          <a:endParaRPr lang="de-DE"/>
        </a:p>
      </dgm:t>
    </dgm:pt>
    <dgm:pt modelId="{12A256E3-0460-4A3B-8E00-E98309B000BC}" type="sibTrans" cxnId="{6D49142E-C9A3-4E30-B779-61FDFB79C0E2}">
      <dgm:prSet/>
      <dgm:spPr/>
      <dgm:t>
        <a:bodyPr/>
        <a:lstStyle/>
        <a:p>
          <a:endParaRPr lang="de-DE"/>
        </a:p>
      </dgm:t>
    </dgm:pt>
    <dgm:pt modelId="{728FFBC5-63AD-4EFC-B447-D3E4560DA8B3}">
      <dgm:prSet phldrT="[Text]" custT="1"/>
      <dgm:spPr/>
      <dgm:t>
        <a:bodyPr/>
        <a:lstStyle/>
        <a:p>
          <a:pPr>
            <a:buFont typeface="Wingdings" panose="05000000000000000000" pitchFamily="2" charset="2"/>
            <a:buChar char="ü"/>
          </a:pPr>
          <a:r>
            <a:rPr lang="de-DE" sz="1600" dirty="0"/>
            <a:t>  Belegung von 2 Leistungskursen und 8 Grundkursen</a:t>
          </a:r>
        </a:p>
      </dgm:t>
    </dgm:pt>
    <dgm:pt modelId="{417227F9-B79A-446F-A0AA-1D9DCC3A1B5B}" type="parTrans" cxnId="{9C3B4B36-C3F6-4C51-BCD9-CE5C6EB1FE1D}">
      <dgm:prSet/>
      <dgm:spPr/>
      <dgm:t>
        <a:bodyPr/>
        <a:lstStyle/>
        <a:p>
          <a:endParaRPr lang="de-DE"/>
        </a:p>
      </dgm:t>
    </dgm:pt>
    <dgm:pt modelId="{BAFB1C68-E31E-4E93-A8E7-0E53C9461F50}" type="sibTrans" cxnId="{9C3B4B36-C3F6-4C51-BCD9-CE5C6EB1FE1D}">
      <dgm:prSet/>
      <dgm:spPr/>
      <dgm:t>
        <a:bodyPr/>
        <a:lstStyle/>
        <a:p>
          <a:endParaRPr lang="de-DE"/>
        </a:p>
      </dgm:t>
    </dgm:pt>
    <dgm:pt modelId="{3E588049-42E6-4637-A401-B6E1C6138C26}">
      <dgm:prSet phldrT="[Text]"/>
      <dgm:spPr/>
      <dgm:t>
        <a:bodyPr/>
        <a:lstStyle/>
        <a:p>
          <a:r>
            <a:rPr lang="de-DE" dirty="0"/>
            <a:t>Ende 13.2</a:t>
          </a:r>
        </a:p>
      </dgm:t>
    </dgm:pt>
    <dgm:pt modelId="{B76D59A5-AA07-4119-893B-04BE60F2F938}" type="parTrans" cxnId="{A3C0C5B0-0EBE-4BE0-8188-B9DDA373BD07}">
      <dgm:prSet/>
      <dgm:spPr/>
      <dgm:t>
        <a:bodyPr/>
        <a:lstStyle/>
        <a:p>
          <a:endParaRPr lang="de-DE"/>
        </a:p>
      </dgm:t>
    </dgm:pt>
    <dgm:pt modelId="{84DBA41B-58EA-4546-8517-9DE7A4E65DC1}" type="sibTrans" cxnId="{A3C0C5B0-0EBE-4BE0-8188-B9DDA373BD07}">
      <dgm:prSet/>
      <dgm:spPr/>
      <dgm:t>
        <a:bodyPr/>
        <a:lstStyle/>
        <a:p>
          <a:endParaRPr lang="de-DE"/>
        </a:p>
      </dgm:t>
    </dgm:pt>
    <dgm:pt modelId="{2F963ACB-319C-4E24-8B48-911634C17274}">
      <dgm:prSet phldrT="[Text]" custT="1"/>
      <dgm:spPr/>
      <dgm:t>
        <a:bodyPr/>
        <a:lstStyle/>
        <a:p>
          <a:pPr>
            <a:buFont typeface="Wingdings" panose="05000000000000000000" pitchFamily="2" charset="2"/>
            <a:buChar char="ü"/>
          </a:pPr>
          <a:r>
            <a:rPr lang="de-DE" sz="1600" dirty="0"/>
            <a:t>  Zulassung zur Abiturprüfung (April)</a:t>
          </a:r>
        </a:p>
      </dgm:t>
    </dgm:pt>
    <dgm:pt modelId="{7696B13B-DF51-494F-BD38-2370F413927D}" type="parTrans" cxnId="{3D6DEC98-5437-4E0B-A656-DA2B55AC97F6}">
      <dgm:prSet/>
      <dgm:spPr/>
      <dgm:t>
        <a:bodyPr/>
        <a:lstStyle/>
        <a:p>
          <a:endParaRPr lang="de-DE"/>
        </a:p>
      </dgm:t>
    </dgm:pt>
    <dgm:pt modelId="{814ED81F-AB1B-4CBB-8B51-3809F6647E67}" type="sibTrans" cxnId="{3D6DEC98-5437-4E0B-A656-DA2B55AC97F6}">
      <dgm:prSet/>
      <dgm:spPr/>
      <dgm:t>
        <a:bodyPr/>
        <a:lstStyle/>
        <a:p>
          <a:endParaRPr lang="de-DE"/>
        </a:p>
      </dgm:t>
    </dgm:pt>
    <dgm:pt modelId="{0A909271-1D1D-43B8-BEEB-6E022F89111E}">
      <dgm:prSet custT="1"/>
      <dgm:spPr/>
      <dgm:t>
        <a:bodyPr/>
        <a:lstStyle/>
        <a:p>
          <a:pPr>
            <a:buFont typeface="Wingdings" panose="05000000000000000000" pitchFamily="2" charset="2"/>
            <a:buChar char="ü"/>
          </a:pPr>
          <a:r>
            <a:rPr lang="de-DE" sz="1600" dirty="0"/>
            <a:t>  Festlegung des 3. und 4. Abiturfachs</a:t>
          </a:r>
        </a:p>
      </dgm:t>
    </dgm:pt>
    <dgm:pt modelId="{570141F2-0DB2-4D1F-91F6-B4C689EE25D7}" type="parTrans" cxnId="{725D49F9-BFA2-4072-A1C7-B83CEA8CDDC7}">
      <dgm:prSet/>
      <dgm:spPr/>
      <dgm:t>
        <a:bodyPr/>
        <a:lstStyle/>
        <a:p>
          <a:endParaRPr lang="de-DE"/>
        </a:p>
      </dgm:t>
    </dgm:pt>
    <dgm:pt modelId="{7F638E6A-17FE-462E-BA3B-3EF46CDBBBDE}" type="sibTrans" cxnId="{725D49F9-BFA2-4072-A1C7-B83CEA8CDDC7}">
      <dgm:prSet/>
      <dgm:spPr/>
      <dgm:t>
        <a:bodyPr/>
        <a:lstStyle/>
        <a:p>
          <a:endParaRPr lang="de-DE"/>
        </a:p>
      </dgm:t>
    </dgm:pt>
    <dgm:pt modelId="{541E7363-1653-4AB4-B228-833DA677BBAD}">
      <dgm:prSet phldrT="[Text]"/>
      <dgm:spPr/>
      <dgm:t>
        <a:bodyPr/>
        <a:lstStyle/>
        <a:p>
          <a:endParaRPr lang="de-DE" dirty="0"/>
        </a:p>
        <a:p>
          <a:r>
            <a:rPr lang="de-DE" dirty="0"/>
            <a:t>13.1</a:t>
          </a:r>
        </a:p>
      </dgm:t>
    </dgm:pt>
    <dgm:pt modelId="{1F35A467-02DA-4E3F-9C24-F3CC1953ABF7}" type="sibTrans" cxnId="{912A2E24-4FFC-4783-96F8-10807EFB6142}">
      <dgm:prSet/>
      <dgm:spPr/>
      <dgm:t>
        <a:bodyPr/>
        <a:lstStyle/>
        <a:p>
          <a:endParaRPr lang="de-DE"/>
        </a:p>
      </dgm:t>
    </dgm:pt>
    <dgm:pt modelId="{EBD9A6AD-CF1F-4938-8160-1128FAB4E9AB}" type="parTrans" cxnId="{912A2E24-4FFC-4783-96F8-10807EFB6142}">
      <dgm:prSet/>
      <dgm:spPr/>
      <dgm:t>
        <a:bodyPr/>
        <a:lstStyle/>
        <a:p>
          <a:endParaRPr lang="de-DE"/>
        </a:p>
      </dgm:t>
    </dgm:pt>
    <dgm:pt modelId="{2E0A3C81-9A7F-4CFC-90A3-B92EE5C1AE1B}">
      <dgm:prSet custT="1"/>
      <dgm:spPr/>
      <dgm:t>
        <a:bodyPr/>
        <a:lstStyle/>
        <a:p>
          <a:pPr>
            <a:buFont typeface="Wingdings" panose="05000000000000000000" pitchFamily="2" charset="2"/>
            <a:buChar char="ü"/>
          </a:pPr>
          <a:r>
            <a:rPr lang="de-DE" sz="1600" dirty="0"/>
            <a:t>  Belegung der Zusatzkurse in den</a:t>
          </a:r>
        </a:p>
      </dgm:t>
    </dgm:pt>
    <dgm:pt modelId="{8526DE82-5AF5-4056-81C1-8AE2713B3B3B}" type="parTrans" cxnId="{50BD5470-ED6C-400D-B8DD-FC834DF90A7B}">
      <dgm:prSet/>
      <dgm:spPr/>
      <dgm:t>
        <a:bodyPr/>
        <a:lstStyle/>
        <a:p>
          <a:endParaRPr lang="de-DE"/>
        </a:p>
      </dgm:t>
    </dgm:pt>
    <dgm:pt modelId="{FA4DD060-4226-45A8-AC14-8A2259542773}" type="sibTrans" cxnId="{50BD5470-ED6C-400D-B8DD-FC834DF90A7B}">
      <dgm:prSet/>
      <dgm:spPr/>
      <dgm:t>
        <a:bodyPr/>
        <a:lstStyle/>
        <a:p>
          <a:endParaRPr lang="de-DE"/>
        </a:p>
      </dgm:t>
    </dgm:pt>
    <dgm:pt modelId="{98C79379-DFCD-4E5F-9813-03939B9676CB}">
      <dgm:prSet custT="1"/>
      <dgm:spPr/>
      <dgm:t>
        <a:bodyPr/>
        <a:lstStyle/>
        <a:p>
          <a:pPr>
            <a:buFont typeface="Wingdings" panose="05000000000000000000" pitchFamily="2" charset="2"/>
            <a:buNone/>
          </a:pPr>
          <a:r>
            <a:rPr lang="de-DE" sz="1600" dirty="0"/>
            <a:t>     Gesellschaftswissenschaften</a:t>
          </a:r>
        </a:p>
      </dgm:t>
    </dgm:pt>
    <dgm:pt modelId="{5F2A0CE4-5F2A-463F-83B9-311A130D8007}" type="parTrans" cxnId="{9D968B9E-259E-4AA5-842D-632AC53A7578}">
      <dgm:prSet/>
      <dgm:spPr/>
      <dgm:t>
        <a:bodyPr/>
        <a:lstStyle/>
        <a:p>
          <a:endParaRPr lang="de-DE"/>
        </a:p>
      </dgm:t>
    </dgm:pt>
    <dgm:pt modelId="{A29817B1-EFCB-4D12-A927-21A2181F4808}" type="sibTrans" cxnId="{9D968B9E-259E-4AA5-842D-632AC53A7578}">
      <dgm:prSet/>
      <dgm:spPr/>
      <dgm:t>
        <a:bodyPr/>
        <a:lstStyle/>
        <a:p>
          <a:endParaRPr lang="de-DE"/>
        </a:p>
      </dgm:t>
    </dgm:pt>
    <dgm:pt modelId="{07972E45-DD5C-405A-820D-4C7061B88A8C}">
      <dgm:prSet phldrT="[Text]" custT="1"/>
      <dgm:spPr/>
      <dgm:t>
        <a:bodyPr/>
        <a:lstStyle/>
        <a:p>
          <a:pPr>
            <a:buFont typeface="Wingdings" panose="05000000000000000000" pitchFamily="2" charset="2"/>
            <a:buChar char="ü"/>
          </a:pPr>
          <a:r>
            <a:rPr lang="de-DE" sz="1600" dirty="0"/>
            <a:t>  Abiturprüfung in den 4 Abiturfächern (April – Juni)</a:t>
          </a:r>
        </a:p>
      </dgm:t>
    </dgm:pt>
    <dgm:pt modelId="{91CFA526-DB71-4E35-BC99-801FE8D1F3D4}" type="parTrans" cxnId="{AEE81891-55B4-4F1F-A52D-FD8DD69DC688}">
      <dgm:prSet/>
      <dgm:spPr/>
      <dgm:t>
        <a:bodyPr/>
        <a:lstStyle/>
        <a:p>
          <a:endParaRPr lang="de-DE"/>
        </a:p>
      </dgm:t>
    </dgm:pt>
    <dgm:pt modelId="{EAB060A2-7556-42A6-949D-E6D6D08DE510}" type="sibTrans" cxnId="{AEE81891-55B4-4F1F-A52D-FD8DD69DC688}">
      <dgm:prSet/>
      <dgm:spPr/>
      <dgm:t>
        <a:bodyPr/>
        <a:lstStyle/>
        <a:p>
          <a:endParaRPr lang="de-DE"/>
        </a:p>
      </dgm:t>
    </dgm:pt>
    <dgm:pt modelId="{40CEC950-0B4D-427C-BB8F-174A704CB535}" type="pres">
      <dgm:prSet presAssocID="{5722736A-80A8-4235-899B-9CA2F4D157C3}" presName="linearFlow" presStyleCnt="0">
        <dgm:presLayoutVars>
          <dgm:dir/>
          <dgm:animLvl val="lvl"/>
          <dgm:resizeHandles val="exact"/>
        </dgm:presLayoutVars>
      </dgm:prSet>
      <dgm:spPr/>
    </dgm:pt>
    <dgm:pt modelId="{709CEDE4-E954-4202-8F34-CDF8E4EE38D6}" type="pres">
      <dgm:prSet presAssocID="{7169314B-AF03-4047-A7C2-FF33A2AC63A3}" presName="composite" presStyleCnt="0"/>
      <dgm:spPr/>
    </dgm:pt>
    <dgm:pt modelId="{6F34E952-DDC5-4889-AFD0-89BFE9B6683B}" type="pres">
      <dgm:prSet presAssocID="{7169314B-AF03-4047-A7C2-FF33A2AC63A3}" presName="parentText" presStyleLbl="alignNode1" presStyleIdx="0" presStyleCnt="3">
        <dgm:presLayoutVars>
          <dgm:chMax val="1"/>
          <dgm:bulletEnabled val="1"/>
        </dgm:presLayoutVars>
      </dgm:prSet>
      <dgm:spPr/>
    </dgm:pt>
    <dgm:pt modelId="{E7E76D7B-E148-4EBA-B664-26DD2FA3DC09}" type="pres">
      <dgm:prSet presAssocID="{7169314B-AF03-4047-A7C2-FF33A2AC63A3}" presName="descendantText" presStyleLbl="alignAcc1" presStyleIdx="0" presStyleCnt="3">
        <dgm:presLayoutVars>
          <dgm:bulletEnabled val="1"/>
        </dgm:presLayoutVars>
      </dgm:prSet>
      <dgm:spPr/>
    </dgm:pt>
    <dgm:pt modelId="{6B7A0694-8B90-411A-A06F-06219F7C5223}" type="pres">
      <dgm:prSet presAssocID="{12A256E3-0460-4A3B-8E00-E98309B000BC}" presName="sp" presStyleCnt="0"/>
      <dgm:spPr/>
    </dgm:pt>
    <dgm:pt modelId="{32E0688A-36FC-4E2D-AAF0-651FA5C4DA70}" type="pres">
      <dgm:prSet presAssocID="{541E7363-1653-4AB4-B228-833DA677BBAD}" presName="composite" presStyleCnt="0"/>
      <dgm:spPr/>
    </dgm:pt>
    <dgm:pt modelId="{304F897D-DF99-467D-AE4F-3FC719F6CAE3}" type="pres">
      <dgm:prSet presAssocID="{541E7363-1653-4AB4-B228-833DA677BBAD}" presName="parentText" presStyleLbl="alignNode1" presStyleIdx="1" presStyleCnt="3">
        <dgm:presLayoutVars>
          <dgm:chMax val="1"/>
          <dgm:bulletEnabled val="1"/>
        </dgm:presLayoutVars>
      </dgm:prSet>
      <dgm:spPr/>
    </dgm:pt>
    <dgm:pt modelId="{338CF98B-5C5B-4B87-B37C-0696EBD21C94}" type="pres">
      <dgm:prSet presAssocID="{541E7363-1653-4AB4-B228-833DA677BBAD}" presName="descendantText" presStyleLbl="alignAcc1" presStyleIdx="1" presStyleCnt="3">
        <dgm:presLayoutVars>
          <dgm:bulletEnabled val="1"/>
        </dgm:presLayoutVars>
      </dgm:prSet>
      <dgm:spPr/>
    </dgm:pt>
    <dgm:pt modelId="{9464CAD5-F358-41A4-BA3C-69B6DF3670BB}" type="pres">
      <dgm:prSet presAssocID="{1F35A467-02DA-4E3F-9C24-F3CC1953ABF7}" presName="sp" presStyleCnt="0"/>
      <dgm:spPr/>
    </dgm:pt>
    <dgm:pt modelId="{D9FDBD02-A9EC-471C-8F8F-B2F34F6BB014}" type="pres">
      <dgm:prSet presAssocID="{3E588049-42E6-4637-A401-B6E1C6138C26}" presName="composite" presStyleCnt="0"/>
      <dgm:spPr/>
    </dgm:pt>
    <dgm:pt modelId="{131CC63D-AB81-430E-A438-96D6F2AC6679}" type="pres">
      <dgm:prSet presAssocID="{3E588049-42E6-4637-A401-B6E1C6138C26}" presName="parentText" presStyleLbl="alignNode1" presStyleIdx="2" presStyleCnt="3">
        <dgm:presLayoutVars>
          <dgm:chMax val="1"/>
          <dgm:bulletEnabled val="1"/>
        </dgm:presLayoutVars>
      </dgm:prSet>
      <dgm:spPr/>
    </dgm:pt>
    <dgm:pt modelId="{9E07C2A1-8CA2-44DF-B3F5-5CD4438B8811}" type="pres">
      <dgm:prSet presAssocID="{3E588049-42E6-4637-A401-B6E1C6138C26}" presName="descendantText" presStyleLbl="alignAcc1" presStyleIdx="2" presStyleCnt="3">
        <dgm:presLayoutVars>
          <dgm:bulletEnabled val="1"/>
        </dgm:presLayoutVars>
      </dgm:prSet>
      <dgm:spPr/>
    </dgm:pt>
  </dgm:ptLst>
  <dgm:cxnLst>
    <dgm:cxn modelId="{8AFAB911-D117-481B-85DB-28E79E98CB16}" type="presOf" srcId="{7169314B-AF03-4047-A7C2-FF33A2AC63A3}" destId="{6F34E952-DDC5-4889-AFD0-89BFE9B6683B}" srcOrd="0" destOrd="0" presId="urn:microsoft.com/office/officeart/2005/8/layout/chevron2"/>
    <dgm:cxn modelId="{ADECD113-DDC2-4ECE-86BC-F00778729DDE}" type="presOf" srcId="{3E588049-42E6-4637-A401-B6E1C6138C26}" destId="{131CC63D-AB81-430E-A438-96D6F2AC6679}" srcOrd="0" destOrd="0" presId="urn:microsoft.com/office/officeart/2005/8/layout/chevron2"/>
    <dgm:cxn modelId="{912A2E24-4FFC-4783-96F8-10807EFB6142}" srcId="{5722736A-80A8-4235-899B-9CA2F4D157C3}" destId="{541E7363-1653-4AB4-B228-833DA677BBAD}" srcOrd="1" destOrd="0" parTransId="{EBD9A6AD-CF1F-4938-8160-1128FAB4E9AB}" sibTransId="{1F35A467-02DA-4E3F-9C24-F3CC1953ABF7}"/>
    <dgm:cxn modelId="{6D49142E-C9A3-4E30-B779-61FDFB79C0E2}" srcId="{5722736A-80A8-4235-899B-9CA2F4D157C3}" destId="{7169314B-AF03-4047-A7C2-FF33A2AC63A3}" srcOrd="0" destOrd="0" parTransId="{3197B638-4CEB-4704-9B8D-B03B4F1BB7AA}" sibTransId="{12A256E3-0460-4A3B-8E00-E98309B000BC}"/>
    <dgm:cxn modelId="{2802EC31-FC64-4E3B-9739-A6FF1D592F77}" type="presOf" srcId="{98C79379-DFCD-4E5F-9813-03939B9676CB}" destId="{338CF98B-5C5B-4B87-B37C-0696EBD21C94}" srcOrd="0" destOrd="2" presId="urn:microsoft.com/office/officeart/2005/8/layout/chevron2"/>
    <dgm:cxn modelId="{9C3B4B36-C3F6-4C51-BCD9-CE5C6EB1FE1D}" srcId="{7169314B-AF03-4047-A7C2-FF33A2AC63A3}" destId="{728FFBC5-63AD-4EFC-B447-D3E4560DA8B3}" srcOrd="0" destOrd="0" parTransId="{417227F9-B79A-446F-A0AA-1D9DCC3A1B5B}" sibTransId="{BAFB1C68-E31E-4E93-A8E7-0E53C9461F50}"/>
    <dgm:cxn modelId="{1781D24B-D883-4722-97CF-C91FFA2C1740}" type="presOf" srcId="{07972E45-DD5C-405A-820D-4C7061B88A8C}" destId="{9E07C2A1-8CA2-44DF-B3F5-5CD4438B8811}" srcOrd="0" destOrd="1" presId="urn:microsoft.com/office/officeart/2005/8/layout/chevron2"/>
    <dgm:cxn modelId="{50BD5470-ED6C-400D-B8DD-FC834DF90A7B}" srcId="{541E7363-1653-4AB4-B228-833DA677BBAD}" destId="{2E0A3C81-9A7F-4CFC-90A3-B92EE5C1AE1B}" srcOrd="1" destOrd="0" parTransId="{8526DE82-5AF5-4056-81C1-8AE2713B3B3B}" sibTransId="{FA4DD060-4226-45A8-AC14-8A2259542773}"/>
    <dgm:cxn modelId="{AEE81891-55B4-4F1F-A52D-FD8DD69DC688}" srcId="{3E588049-42E6-4637-A401-B6E1C6138C26}" destId="{07972E45-DD5C-405A-820D-4C7061B88A8C}" srcOrd="1" destOrd="0" parTransId="{91CFA526-DB71-4E35-BC99-801FE8D1F3D4}" sibTransId="{EAB060A2-7556-42A6-949D-E6D6D08DE510}"/>
    <dgm:cxn modelId="{3D6DEC98-5437-4E0B-A656-DA2B55AC97F6}" srcId="{3E588049-42E6-4637-A401-B6E1C6138C26}" destId="{2F963ACB-319C-4E24-8B48-911634C17274}" srcOrd="0" destOrd="0" parTransId="{7696B13B-DF51-494F-BD38-2370F413927D}" sibTransId="{814ED81F-AB1B-4CBB-8B51-3809F6647E67}"/>
    <dgm:cxn modelId="{9D968B9E-259E-4AA5-842D-632AC53A7578}" srcId="{541E7363-1653-4AB4-B228-833DA677BBAD}" destId="{98C79379-DFCD-4E5F-9813-03939B9676CB}" srcOrd="2" destOrd="0" parTransId="{5F2A0CE4-5F2A-463F-83B9-311A130D8007}" sibTransId="{A29817B1-EFCB-4D12-A927-21A2181F4808}"/>
    <dgm:cxn modelId="{9C82DDA3-2EF7-4702-94C9-43AE16510438}" type="presOf" srcId="{2E0A3C81-9A7F-4CFC-90A3-B92EE5C1AE1B}" destId="{338CF98B-5C5B-4B87-B37C-0696EBD21C94}" srcOrd="0" destOrd="1" presId="urn:microsoft.com/office/officeart/2005/8/layout/chevron2"/>
    <dgm:cxn modelId="{A3C0C5B0-0EBE-4BE0-8188-B9DDA373BD07}" srcId="{5722736A-80A8-4235-899B-9CA2F4D157C3}" destId="{3E588049-42E6-4637-A401-B6E1C6138C26}" srcOrd="2" destOrd="0" parTransId="{B76D59A5-AA07-4119-893B-04BE60F2F938}" sibTransId="{84DBA41B-58EA-4546-8517-9DE7A4E65DC1}"/>
    <dgm:cxn modelId="{7F604FB1-1BF4-45A1-982B-72A6A2204BF7}" type="presOf" srcId="{5722736A-80A8-4235-899B-9CA2F4D157C3}" destId="{40CEC950-0B4D-427C-BB8F-174A704CB535}" srcOrd="0" destOrd="0" presId="urn:microsoft.com/office/officeart/2005/8/layout/chevron2"/>
    <dgm:cxn modelId="{204E62B4-8C5C-4504-ABA6-38382229659B}" type="presOf" srcId="{0A909271-1D1D-43B8-BEEB-6E022F89111E}" destId="{338CF98B-5C5B-4B87-B37C-0696EBD21C94}" srcOrd="0" destOrd="0" presId="urn:microsoft.com/office/officeart/2005/8/layout/chevron2"/>
    <dgm:cxn modelId="{CC9039C5-E348-4121-B1FC-67E1CAEF0288}" type="presOf" srcId="{728FFBC5-63AD-4EFC-B447-D3E4560DA8B3}" destId="{E7E76D7B-E148-4EBA-B664-26DD2FA3DC09}" srcOrd="0" destOrd="0" presId="urn:microsoft.com/office/officeart/2005/8/layout/chevron2"/>
    <dgm:cxn modelId="{3694F1F5-1344-4375-A049-1E3D4FB1EF58}" type="presOf" srcId="{541E7363-1653-4AB4-B228-833DA677BBAD}" destId="{304F897D-DF99-467D-AE4F-3FC719F6CAE3}" srcOrd="0" destOrd="0" presId="urn:microsoft.com/office/officeart/2005/8/layout/chevron2"/>
    <dgm:cxn modelId="{42EDE9F8-76C5-49BE-A4D4-875FD0659468}" type="presOf" srcId="{2F963ACB-319C-4E24-8B48-911634C17274}" destId="{9E07C2A1-8CA2-44DF-B3F5-5CD4438B8811}" srcOrd="0" destOrd="0" presId="urn:microsoft.com/office/officeart/2005/8/layout/chevron2"/>
    <dgm:cxn modelId="{725D49F9-BFA2-4072-A1C7-B83CEA8CDDC7}" srcId="{541E7363-1653-4AB4-B228-833DA677BBAD}" destId="{0A909271-1D1D-43B8-BEEB-6E022F89111E}" srcOrd="0" destOrd="0" parTransId="{570141F2-0DB2-4D1F-91F6-B4C689EE25D7}" sibTransId="{7F638E6A-17FE-462E-BA3B-3EF46CDBBBDE}"/>
    <dgm:cxn modelId="{CA9C3670-95D2-4D6C-BCEA-9D2A0A09EB00}" type="presParOf" srcId="{40CEC950-0B4D-427C-BB8F-174A704CB535}" destId="{709CEDE4-E954-4202-8F34-CDF8E4EE38D6}" srcOrd="0" destOrd="0" presId="urn:microsoft.com/office/officeart/2005/8/layout/chevron2"/>
    <dgm:cxn modelId="{22C9FAC2-9B1B-4AE8-8BFF-EE9100D716B2}" type="presParOf" srcId="{709CEDE4-E954-4202-8F34-CDF8E4EE38D6}" destId="{6F34E952-DDC5-4889-AFD0-89BFE9B6683B}" srcOrd="0" destOrd="0" presId="urn:microsoft.com/office/officeart/2005/8/layout/chevron2"/>
    <dgm:cxn modelId="{EA89788A-E3C0-49EE-9392-DEFEA4339C46}" type="presParOf" srcId="{709CEDE4-E954-4202-8F34-CDF8E4EE38D6}" destId="{E7E76D7B-E148-4EBA-B664-26DD2FA3DC09}" srcOrd="1" destOrd="0" presId="urn:microsoft.com/office/officeart/2005/8/layout/chevron2"/>
    <dgm:cxn modelId="{3C0674C5-D220-4F40-AF06-F9D6E50DA40F}" type="presParOf" srcId="{40CEC950-0B4D-427C-BB8F-174A704CB535}" destId="{6B7A0694-8B90-411A-A06F-06219F7C5223}" srcOrd="1" destOrd="0" presId="urn:microsoft.com/office/officeart/2005/8/layout/chevron2"/>
    <dgm:cxn modelId="{29881609-7BAD-425C-991B-125BBEC76D61}" type="presParOf" srcId="{40CEC950-0B4D-427C-BB8F-174A704CB535}" destId="{32E0688A-36FC-4E2D-AAF0-651FA5C4DA70}" srcOrd="2" destOrd="0" presId="urn:microsoft.com/office/officeart/2005/8/layout/chevron2"/>
    <dgm:cxn modelId="{4D3DA395-1A95-4914-BA13-12571B6AABF7}" type="presParOf" srcId="{32E0688A-36FC-4E2D-AAF0-651FA5C4DA70}" destId="{304F897D-DF99-467D-AE4F-3FC719F6CAE3}" srcOrd="0" destOrd="0" presId="urn:microsoft.com/office/officeart/2005/8/layout/chevron2"/>
    <dgm:cxn modelId="{58CA4103-1A8E-49D0-9C7B-1EBB5968E1DC}" type="presParOf" srcId="{32E0688A-36FC-4E2D-AAF0-651FA5C4DA70}" destId="{338CF98B-5C5B-4B87-B37C-0696EBD21C94}" srcOrd="1" destOrd="0" presId="urn:microsoft.com/office/officeart/2005/8/layout/chevron2"/>
    <dgm:cxn modelId="{C43F1059-228B-40CE-BDCD-184043699025}" type="presParOf" srcId="{40CEC950-0B4D-427C-BB8F-174A704CB535}" destId="{9464CAD5-F358-41A4-BA3C-69B6DF3670BB}" srcOrd="3" destOrd="0" presId="urn:microsoft.com/office/officeart/2005/8/layout/chevron2"/>
    <dgm:cxn modelId="{312D7225-473B-43AA-ADEA-5FDD4310CF1D}" type="presParOf" srcId="{40CEC950-0B4D-427C-BB8F-174A704CB535}" destId="{D9FDBD02-A9EC-471C-8F8F-B2F34F6BB014}" srcOrd="4" destOrd="0" presId="urn:microsoft.com/office/officeart/2005/8/layout/chevron2"/>
    <dgm:cxn modelId="{3F53723C-81A8-46CE-9DEC-082D3788CB23}" type="presParOf" srcId="{D9FDBD02-A9EC-471C-8F8F-B2F34F6BB014}" destId="{131CC63D-AB81-430E-A438-96D6F2AC6679}" srcOrd="0" destOrd="0" presId="urn:microsoft.com/office/officeart/2005/8/layout/chevron2"/>
    <dgm:cxn modelId="{018F38AA-1462-440C-8A78-6CEF2DBCB778}" type="presParOf" srcId="{D9FDBD02-A9EC-471C-8F8F-B2F34F6BB014}" destId="{9E07C2A1-8CA2-44DF-B3F5-5CD4438B8811}"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E952-DDC5-4889-AFD0-89BFE9B6683B}">
      <dsp:nvSpPr>
        <dsp:cNvPr id="0" name=""/>
        <dsp:cNvSpPr/>
      </dsp:nvSpPr>
      <dsp:spPr>
        <a:xfrm rot="5400000">
          <a:off x="-190754" y="191466"/>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Ende 10</a:t>
          </a:r>
        </a:p>
      </dsp:txBody>
      <dsp:txXfrm rot="-5400000">
        <a:off x="0" y="445805"/>
        <a:ext cx="890186" cy="381508"/>
      </dsp:txXfrm>
    </dsp:sp>
    <dsp:sp modelId="{E7E76D7B-E148-4EBA-B664-26DD2FA3DC09}">
      <dsp:nvSpPr>
        <dsp:cNvPr id="0" name=""/>
        <dsp:cNvSpPr/>
      </dsp:nvSpPr>
      <dsp:spPr>
        <a:xfrm rot="5400000">
          <a:off x="3079792" y="-2188893"/>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Anmeldung für die Oberstufe der GE Emmerich</a:t>
          </a:r>
        </a:p>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Fächerbörse mit Informationen und Probewahl</a:t>
          </a:r>
        </a:p>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Wahl von 11 Grundkursen für die Jahrgangsstufe 11</a:t>
          </a:r>
        </a:p>
      </dsp:txBody>
      <dsp:txXfrm rot="-5400000">
        <a:off x="890187" y="41063"/>
        <a:ext cx="5165462" cy="745899"/>
      </dsp:txXfrm>
    </dsp:sp>
    <dsp:sp modelId="{304F897D-DF99-467D-AE4F-3FC719F6CAE3}">
      <dsp:nvSpPr>
        <dsp:cNvPr id="0" name=""/>
        <dsp:cNvSpPr/>
      </dsp:nvSpPr>
      <dsp:spPr>
        <a:xfrm rot="5400000">
          <a:off x="-190754" y="1263850"/>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de-DE" sz="1100" kern="1200" dirty="0"/>
        </a:p>
        <a:p>
          <a:pPr marL="0" lvl="0" indent="0" algn="ctr" defTabSz="488950">
            <a:lnSpc>
              <a:spcPct val="90000"/>
            </a:lnSpc>
            <a:spcBef>
              <a:spcPct val="0"/>
            </a:spcBef>
            <a:spcAft>
              <a:spcPct val="35000"/>
            </a:spcAft>
            <a:buNone/>
          </a:pPr>
          <a:r>
            <a:rPr lang="de-DE" sz="1100" kern="1200" dirty="0"/>
            <a:t>11</a:t>
          </a:r>
        </a:p>
      </dsp:txBody>
      <dsp:txXfrm rot="-5400000">
        <a:off x="0" y="1518189"/>
        <a:ext cx="890186" cy="381508"/>
      </dsp:txXfrm>
    </dsp:sp>
    <dsp:sp modelId="{338CF98B-5C5B-4B87-B37C-0696EBD21C94}">
      <dsp:nvSpPr>
        <dsp:cNvPr id="0" name=""/>
        <dsp:cNvSpPr/>
      </dsp:nvSpPr>
      <dsp:spPr>
        <a:xfrm rot="5400000">
          <a:off x="3079792" y="-1116509"/>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Belegung von 11 Grundkursen</a:t>
          </a:r>
        </a:p>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M, D, E und </a:t>
          </a:r>
          <a:r>
            <a:rPr lang="de-DE" sz="1600" kern="1200" dirty="0" err="1"/>
            <a:t>Sp</a:t>
          </a:r>
          <a:r>
            <a:rPr lang="de-DE" sz="1600" kern="1200" dirty="0"/>
            <a:t> im </a:t>
          </a:r>
          <a:r>
            <a:rPr lang="de-DE" sz="1600" kern="1200" dirty="0" err="1"/>
            <a:t>Mentorenverband</a:t>
          </a:r>
          <a:endParaRPr lang="de-DE" sz="1600" kern="1200" dirty="0"/>
        </a:p>
      </dsp:txBody>
      <dsp:txXfrm rot="-5400000">
        <a:off x="890187" y="1113447"/>
        <a:ext cx="5165462" cy="745899"/>
      </dsp:txXfrm>
    </dsp:sp>
    <dsp:sp modelId="{131CC63D-AB81-430E-A438-96D6F2AC6679}">
      <dsp:nvSpPr>
        <dsp:cNvPr id="0" name=""/>
        <dsp:cNvSpPr/>
      </dsp:nvSpPr>
      <dsp:spPr>
        <a:xfrm rot="5400000">
          <a:off x="-190754" y="2336234"/>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Ende 11</a:t>
          </a:r>
        </a:p>
      </dsp:txBody>
      <dsp:txXfrm rot="-5400000">
        <a:off x="0" y="2590573"/>
        <a:ext cx="890186" cy="381508"/>
      </dsp:txXfrm>
    </dsp:sp>
    <dsp:sp modelId="{9E07C2A1-8CA2-44DF-B3F5-5CD4438B8811}">
      <dsp:nvSpPr>
        <dsp:cNvPr id="0" name=""/>
        <dsp:cNvSpPr/>
      </dsp:nvSpPr>
      <dsp:spPr>
        <a:xfrm rot="5400000">
          <a:off x="3079792" y="-44125"/>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Wahl der Leistungskurse und der Grundkurse für</a:t>
          </a:r>
        </a:p>
        <a:p>
          <a:pPr marL="171450" lvl="1" indent="-171450" algn="l" defTabSz="711200">
            <a:lnSpc>
              <a:spcPct val="90000"/>
            </a:lnSpc>
            <a:spcBef>
              <a:spcPct val="0"/>
            </a:spcBef>
            <a:spcAft>
              <a:spcPct val="15000"/>
            </a:spcAft>
            <a:buFont typeface="Wingdings" panose="05000000000000000000" pitchFamily="2" charset="2"/>
            <a:buNone/>
          </a:pPr>
          <a:r>
            <a:rPr lang="de-DE" sz="1600" kern="1200" dirty="0"/>
            <a:t>     die Jahrgangsstufe 12</a:t>
          </a:r>
        </a:p>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Versetzungskonferenz</a:t>
          </a:r>
        </a:p>
      </dsp:txBody>
      <dsp:txXfrm rot="-5400000">
        <a:off x="890187" y="2185831"/>
        <a:ext cx="5165462" cy="745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E952-DDC5-4889-AFD0-89BFE9B6683B}">
      <dsp:nvSpPr>
        <dsp:cNvPr id="0" name=""/>
        <dsp:cNvSpPr/>
      </dsp:nvSpPr>
      <dsp:spPr>
        <a:xfrm rot="5400000">
          <a:off x="-190754" y="191466"/>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12</a:t>
          </a:r>
        </a:p>
      </dsp:txBody>
      <dsp:txXfrm rot="-5400000">
        <a:off x="0" y="445805"/>
        <a:ext cx="890186" cy="381508"/>
      </dsp:txXfrm>
    </dsp:sp>
    <dsp:sp modelId="{E7E76D7B-E148-4EBA-B664-26DD2FA3DC09}">
      <dsp:nvSpPr>
        <dsp:cNvPr id="0" name=""/>
        <dsp:cNvSpPr/>
      </dsp:nvSpPr>
      <dsp:spPr>
        <a:xfrm rot="5400000">
          <a:off x="3079792" y="-2188893"/>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Belegung von 2 Leistungskursen und 8 Grundkursen</a:t>
          </a:r>
        </a:p>
      </dsp:txBody>
      <dsp:txXfrm rot="-5400000">
        <a:off x="890187" y="41063"/>
        <a:ext cx="5165462" cy="745899"/>
      </dsp:txXfrm>
    </dsp:sp>
    <dsp:sp modelId="{304F897D-DF99-467D-AE4F-3FC719F6CAE3}">
      <dsp:nvSpPr>
        <dsp:cNvPr id="0" name=""/>
        <dsp:cNvSpPr/>
      </dsp:nvSpPr>
      <dsp:spPr>
        <a:xfrm rot="5400000">
          <a:off x="-190754" y="1263850"/>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de-DE" sz="1100" kern="1200" dirty="0"/>
        </a:p>
        <a:p>
          <a:pPr marL="0" lvl="0" indent="0" algn="ctr" defTabSz="488950">
            <a:lnSpc>
              <a:spcPct val="90000"/>
            </a:lnSpc>
            <a:spcBef>
              <a:spcPct val="0"/>
            </a:spcBef>
            <a:spcAft>
              <a:spcPct val="35000"/>
            </a:spcAft>
            <a:buNone/>
          </a:pPr>
          <a:r>
            <a:rPr lang="de-DE" sz="1100" kern="1200" dirty="0"/>
            <a:t>13.1</a:t>
          </a:r>
        </a:p>
      </dsp:txBody>
      <dsp:txXfrm rot="-5400000">
        <a:off x="0" y="1518189"/>
        <a:ext cx="890186" cy="381508"/>
      </dsp:txXfrm>
    </dsp:sp>
    <dsp:sp modelId="{338CF98B-5C5B-4B87-B37C-0696EBD21C94}">
      <dsp:nvSpPr>
        <dsp:cNvPr id="0" name=""/>
        <dsp:cNvSpPr/>
      </dsp:nvSpPr>
      <dsp:spPr>
        <a:xfrm rot="5400000">
          <a:off x="3079792" y="-1116509"/>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Festlegung des 3. und 4. Abiturfachs</a:t>
          </a:r>
        </a:p>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Belegung der Zusatzkurse in den</a:t>
          </a:r>
        </a:p>
        <a:p>
          <a:pPr marL="171450" lvl="1" indent="-171450" algn="l" defTabSz="711200">
            <a:lnSpc>
              <a:spcPct val="90000"/>
            </a:lnSpc>
            <a:spcBef>
              <a:spcPct val="0"/>
            </a:spcBef>
            <a:spcAft>
              <a:spcPct val="15000"/>
            </a:spcAft>
            <a:buFont typeface="Wingdings" panose="05000000000000000000" pitchFamily="2" charset="2"/>
            <a:buNone/>
          </a:pPr>
          <a:r>
            <a:rPr lang="de-DE" sz="1600" kern="1200" dirty="0"/>
            <a:t>     Gesellschaftswissenschaften</a:t>
          </a:r>
        </a:p>
      </dsp:txBody>
      <dsp:txXfrm rot="-5400000">
        <a:off x="890187" y="1113447"/>
        <a:ext cx="5165462" cy="745899"/>
      </dsp:txXfrm>
    </dsp:sp>
    <dsp:sp modelId="{131CC63D-AB81-430E-A438-96D6F2AC6679}">
      <dsp:nvSpPr>
        <dsp:cNvPr id="0" name=""/>
        <dsp:cNvSpPr/>
      </dsp:nvSpPr>
      <dsp:spPr>
        <a:xfrm rot="5400000">
          <a:off x="-190754" y="2336234"/>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Ende 13.2</a:t>
          </a:r>
        </a:p>
      </dsp:txBody>
      <dsp:txXfrm rot="-5400000">
        <a:off x="0" y="2590573"/>
        <a:ext cx="890186" cy="381508"/>
      </dsp:txXfrm>
    </dsp:sp>
    <dsp:sp modelId="{9E07C2A1-8CA2-44DF-B3F5-5CD4438B8811}">
      <dsp:nvSpPr>
        <dsp:cNvPr id="0" name=""/>
        <dsp:cNvSpPr/>
      </dsp:nvSpPr>
      <dsp:spPr>
        <a:xfrm rot="5400000">
          <a:off x="3079792" y="-44125"/>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Zulassung zur Abiturprüfung (April)</a:t>
          </a:r>
        </a:p>
        <a:p>
          <a:pPr marL="171450" lvl="1" indent="-171450" algn="l" defTabSz="711200">
            <a:lnSpc>
              <a:spcPct val="90000"/>
            </a:lnSpc>
            <a:spcBef>
              <a:spcPct val="0"/>
            </a:spcBef>
            <a:spcAft>
              <a:spcPct val="15000"/>
            </a:spcAft>
            <a:buFont typeface="Wingdings" panose="05000000000000000000" pitchFamily="2" charset="2"/>
            <a:buChar char="ü"/>
          </a:pPr>
          <a:r>
            <a:rPr lang="de-DE" sz="1600" kern="1200" dirty="0"/>
            <a:t>  Abiturprüfung in den 4 Abiturfächern (April – Juni)</a:t>
          </a:r>
        </a:p>
      </dsp:txBody>
      <dsp:txXfrm rot="-5400000">
        <a:off x="890187" y="2185831"/>
        <a:ext cx="5165462" cy="7458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ext Box 1">
            <a:extLst>
              <a:ext uri="{FF2B5EF4-FFF2-40B4-BE49-F238E27FC236}">
                <a16:creationId xmlns:a16="http://schemas.microsoft.com/office/drawing/2014/main" id="{1638FB9D-43F1-45E4-A62D-D91D1ACC842C}"/>
              </a:ext>
            </a:extLst>
          </p:cNvPr>
          <p:cNvSpPr txBox="1">
            <a:spLocks noChangeArrowheads="1"/>
          </p:cNvSpP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0" name="Rectangle 2">
            <a:extLst>
              <a:ext uri="{FF2B5EF4-FFF2-40B4-BE49-F238E27FC236}">
                <a16:creationId xmlns:a16="http://schemas.microsoft.com/office/drawing/2014/main" id="{1993B367-9EA7-4FA5-AAC1-F8EB953C7A6B}"/>
              </a:ext>
            </a:extLst>
          </p:cNvPr>
          <p:cNvSpPr>
            <a:spLocks noGrp="1" noChangeArrowheads="1"/>
          </p:cNvSpPr>
          <p:nvPr>
            <p:ph type="dt"/>
          </p:nvPr>
        </p:nvSpPr>
        <p:spPr bwMode="auto">
          <a:xfrm>
            <a:off x="3884613" y="0"/>
            <a:ext cx="2970212"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52" name="Rectangle 3">
            <a:extLst>
              <a:ext uri="{FF2B5EF4-FFF2-40B4-BE49-F238E27FC236}">
                <a16:creationId xmlns:a16="http://schemas.microsoft.com/office/drawing/2014/main" id="{EE537207-A189-435C-B365-09A0E7AD5CB0}"/>
              </a:ext>
            </a:extLst>
          </p:cNvPr>
          <p:cNvSpPr>
            <a:spLocks noGrp="1" noRot="1" noChangeAspect="1" noChangeArrowheads="1"/>
          </p:cNvSpPr>
          <p:nvPr>
            <p:ph type="sldImg"/>
          </p:nvPr>
        </p:nvSpPr>
        <p:spPr bwMode="auto">
          <a:xfrm>
            <a:off x="112713" y="746125"/>
            <a:ext cx="6630987" cy="372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12" name="Rectangle 4">
            <a:extLst>
              <a:ext uri="{FF2B5EF4-FFF2-40B4-BE49-F238E27FC236}">
                <a16:creationId xmlns:a16="http://schemas.microsoft.com/office/drawing/2014/main" id="{9AB61821-29EE-4B68-83B8-EFDD0374D97F}"/>
              </a:ext>
            </a:extLst>
          </p:cNvPr>
          <p:cNvSpPr>
            <a:spLocks noGrp="1" noChangeArrowheads="1"/>
          </p:cNvSpPr>
          <p:nvPr>
            <p:ph type="body"/>
          </p:nvPr>
        </p:nvSpPr>
        <p:spPr bwMode="auto">
          <a:xfrm>
            <a:off x="685800" y="4724400"/>
            <a:ext cx="5484813" cy="44751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54" name="Text Box 5">
            <a:extLst>
              <a:ext uri="{FF2B5EF4-FFF2-40B4-BE49-F238E27FC236}">
                <a16:creationId xmlns:a16="http://schemas.microsoft.com/office/drawing/2014/main" id="{2C756055-B334-4BB1-A441-446CC8841E68}"/>
              </a:ext>
            </a:extLst>
          </p:cNvPr>
          <p:cNvSpPr txBox="1">
            <a:spLocks noChangeArrowheads="1"/>
          </p:cNvSpPr>
          <p:nvPr/>
        </p:nvSpPr>
        <p:spPr bwMode="auto">
          <a:xfrm>
            <a:off x="0"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4" name="Rectangle 6">
            <a:extLst>
              <a:ext uri="{FF2B5EF4-FFF2-40B4-BE49-F238E27FC236}">
                <a16:creationId xmlns:a16="http://schemas.microsoft.com/office/drawing/2014/main" id="{4F09CA37-259F-44D2-9BE3-425CB015F119}"/>
              </a:ext>
            </a:extLst>
          </p:cNvPr>
          <p:cNvSpPr>
            <a:spLocks noGrp="1" noChangeArrowheads="1"/>
          </p:cNvSpPr>
          <p:nvPr>
            <p:ph type="sldNum"/>
          </p:nvPr>
        </p:nvSpPr>
        <p:spPr bwMode="auto">
          <a:xfrm>
            <a:off x="3884613" y="9448800"/>
            <a:ext cx="2970212"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5F75ADEE-8154-4A30-A758-517B9DF430A6}" type="slidenum">
              <a:rPr lang="de-DE" altLang="de-DE"/>
              <a:pPr/>
              <a:t>‹Nr.›</a:t>
            </a:fld>
            <a:endParaRPr lang="de-DE" altLang="de-DE"/>
          </a:p>
        </p:txBody>
      </p:sp>
      <p:sp>
        <p:nvSpPr>
          <p:cNvPr id="2056" name="Text Box 7">
            <a:extLst>
              <a:ext uri="{FF2B5EF4-FFF2-40B4-BE49-F238E27FC236}">
                <a16:creationId xmlns:a16="http://schemas.microsoft.com/office/drawing/2014/main" id="{54F5D2F5-7EB5-4528-AACE-8E742A1504D8}"/>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6" name="Rectangle 8">
            <a:extLst>
              <a:ext uri="{FF2B5EF4-FFF2-40B4-BE49-F238E27FC236}">
                <a16:creationId xmlns:a16="http://schemas.microsoft.com/office/drawing/2014/main" id="{9F03B932-16E5-4ABA-B39C-8DD947D04C89}"/>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58" name="Rectangle 9">
            <a:extLst>
              <a:ext uri="{FF2B5EF4-FFF2-40B4-BE49-F238E27FC236}">
                <a16:creationId xmlns:a16="http://schemas.microsoft.com/office/drawing/2014/main" id="{E88ED7B2-4004-42B1-A321-7E0406C40644}"/>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18" name="Rectangle 10">
            <a:extLst>
              <a:ext uri="{FF2B5EF4-FFF2-40B4-BE49-F238E27FC236}">
                <a16:creationId xmlns:a16="http://schemas.microsoft.com/office/drawing/2014/main" id="{3E2C7015-6C2B-4475-AB03-2914AD80384D}"/>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Click to edit Master text styles</a:t>
            </a:r>
          </a:p>
          <a:p>
            <a:pPr lvl="0"/>
            <a:r>
              <a:rPr lang="de-DE" altLang="de-DE" noProof="0"/>
              <a:t>Second level</a:t>
            </a:r>
          </a:p>
          <a:p>
            <a:pPr lvl="0"/>
            <a:r>
              <a:rPr lang="de-DE" altLang="de-DE" noProof="0"/>
              <a:t>Third level</a:t>
            </a:r>
          </a:p>
          <a:p>
            <a:pPr lvl="0"/>
            <a:r>
              <a:rPr lang="de-DE" altLang="de-DE" noProof="0"/>
              <a:t>Fourth level</a:t>
            </a:r>
          </a:p>
          <a:p>
            <a:pPr lvl="0"/>
            <a:r>
              <a:rPr lang="de-DE" altLang="de-DE" noProof="0"/>
              <a:t>Fifth level</a:t>
            </a:r>
          </a:p>
        </p:txBody>
      </p:sp>
      <p:sp>
        <p:nvSpPr>
          <p:cNvPr id="2060" name="Text Box 11">
            <a:extLst>
              <a:ext uri="{FF2B5EF4-FFF2-40B4-BE49-F238E27FC236}">
                <a16:creationId xmlns:a16="http://schemas.microsoft.com/office/drawing/2014/main" id="{7ED1CCED-AF49-414B-9C15-573575DE32AA}"/>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20" name="Rectangle 12">
            <a:extLst>
              <a:ext uri="{FF2B5EF4-FFF2-40B4-BE49-F238E27FC236}">
                <a16:creationId xmlns:a16="http://schemas.microsoft.com/office/drawing/2014/main" id="{6EE65949-DA8E-4F53-91E3-432261559554}"/>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33F4084B-31C6-477A-B632-7D9752F19037}" type="slidenum">
              <a:rPr lang="de-DE" altLang="de-DE"/>
              <a:pPr/>
              <a:t>‹Nr.›</a:t>
            </a:fld>
            <a:endParaRPr lang="de-DE" altLang="de-DE"/>
          </a:p>
        </p:txBody>
      </p:sp>
      <p:sp>
        <p:nvSpPr>
          <p:cNvPr id="2062" name="Text Box 13">
            <a:extLst>
              <a:ext uri="{FF2B5EF4-FFF2-40B4-BE49-F238E27FC236}">
                <a16:creationId xmlns:a16="http://schemas.microsoft.com/office/drawing/2014/main" id="{376A62B8-31C3-415E-8AE5-2E92A28EC4D5}"/>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22" name="Rectangle 14">
            <a:extLst>
              <a:ext uri="{FF2B5EF4-FFF2-40B4-BE49-F238E27FC236}">
                <a16:creationId xmlns:a16="http://schemas.microsoft.com/office/drawing/2014/main" id="{6F604857-105E-4191-A7FA-16EB189FC91C}"/>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64" name="Rectangle 15">
            <a:extLst>
              <a:ext uri="{FF2B5EF4-FFF2-40B4-BE49-F238E27FC236}">
                <a16:creationId xmlns:a16="http://schemas.microsoft.com/office/drawing/2014/main" id="{08974894-2E64-47F1-AA84-FE28E075BF13}"/>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24" name="Rectangle 16">
            <a:extLst>
              <a:ext uri="{FF2B5EF4-FFF2-40B4-BE49-F238E27FC236}">
                <a16:creationId xmlns:a16="http://schemas.microsoft.com/office/drawing/2014/main" id="{4651110B-6F40-42FB-A7B0-EDD99D632B44}"/>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66" name="Text Box 17">
            <a:extLst>
              <a:ext uri="{FF2B5EF4-FFF2-40B4-BE49-F238E27FC236}">
                <a16:creationId xmlns:a16="http://schemas.microsoft.com/office/drawing/2014/main" id="{DBB65846-F878-4B0F-B52D-7FC95DDD3788}"/>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26" name="Rectangle 18">
            <a:extLst>
              <a:ext uri="{FF2B5EF4-FFF2-40B4-BE49-F238E27FC236}">
                <a16:creationId xmlns:a16="http://schemas.microsoft.com/office/drawing/2014/main" id="{996123DB-7F62-4298-B01E-C5AFA2CEAF58}"/>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F20AF9F8-AC45-46E7-8027-F4302E56D92E}" type="slidenum">
              <a:rPr lang="de-DE" altLang="de-DE"/>
              <a:pPr/>
              <a:t>‹Nr.›</a:t>
            </a:fld>
            <a:endParaRPr lang="de-DE" altLang="de-DE"/>
          </a:p>
        </p:txBody>
      </p:sp>
      <p:sp>
        <p:nvSpPr>
          <p:cNvPr id="2068" name="Text Box 19">
            <a:extLst>
              <a:ext uri="{FF2B5EF4-FFF2-40B4-BE49-F238E27FC236}">
                <a16:creationId xmlns:a16="http://schemas.microsoft.com/office/drawing/2014/main" id="{1C054849-A8BD-4974-B4AB-3DE174C2A70D}"/>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28" name="Rectangle 20">
            <a:extLst>
              <a:ext uri="{FF2B5EF4-FFF2-40B4-BE49-F238E27FC236}">
                <a16:creationId xmlns:a16="http://schemas.microsoft.com/office/drawing/2014/main" id="{75C0DF0D-041F-44C6-8F53-98308FD392E8}"/>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70" name="Rectangle 21">
            <a:extLst>
              <a:ext uri="{FF2B5EF4-FFF2-40B4-BE49-F238E27FC236}">
                <a16:creationId xmlns:a16="http://schemas.microsoft.com/office/drawing/2014/main" id="{F7354F93-B35A-4028-AF62-FC606AF65B69}"/>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30" name="Rectangle 22">
            <a:extLst>
              <a:ext uri="{FF2B5EF4-FFF2-40B4-BE49-F238E27FC236}">
                <a16:creationId xmlns:a16="http://schemas.microsoft.com/office/drawing/2014/main" id="{304D2F50-2AB7-4E61-B217-B85F4E4227AA}"/>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72" name="Text Box 23">
            <a:extLst>
              <a:ext uri="{FF2B5EF4-FFF2-40B4-BE49-F238E27FC236}">
                <a16:creationId xmlns:a16="http://schemas.microsoft.com/office/drawing/2014/main" id="{6B116323-CA4A-45EE-B565-A90276F66712}"/>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32" name="Rectangle 24">
            <a:extLst>
              <a:ext uri="{FF2B5EF4-FFF2-40B4-BE49-F238E27FC236}">
                <a16:creationId xmlns:a16="http://schemas.microsoft.com/office/drawing/2014/main" id="{594961D5-0F5E-4873-B3BC-ED432EE1F301}"/>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692B9033-0BA1-488F-B4EB-10237E093642}" type="slidenum">
              <a:rPr lang="de-DE" altLang="de-DE"/>
              <a:pPr/>
              <a:t>‹Nr.›</a:t>
            </a:fld>
            <a:endParaRPr lang="de-DE" altLang="de-DE"/>
          </a:p>
        </p:txBody>
      </p:sp>
      <p:sp>
        <p:nvSpPr>
          <p:cNvPr id="2074" name="Text Box 25">
            <a:extLst>
              <a:ext uri="{FF2B5EF4-FFF2-40B4-BE49-F238E27FC236}">
                <a16:creationId xmlns:a16="http://schemas.microsoft.com/office/drawing/2014/main" id="{0718C373-35B1-491B-AB5F-0170BE354471}"/>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34" name="Rectangle 26">
            <a:extLst>
              <a:ext uri="{FF2B5EF4-FFF2-40B4-BE49-F238E27FC236}">
                <a16:creationId xmlns:a16="http://schemas.microsoft.com/office/drawing/2014/main" id="{E9A5434A-DBBF-4B41-9076-9CF9C1FC4221}"/>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76" name="Rectangle 27">
            <a:extLst>
              <a:ext uri="{FF2B5EF4-FFF2-40B4-BE49-F238E27FC236}">
                <a16:creationId xmlns:a16="http://schemas.microsoft.com/office/drawing/2014/main" id="{A4909B37-C491-4B71-B4EA-857602899E08}"/>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36" name="Rectangle 28">
            <a:extLst>
              <a:ext uri="{FF2B5EF4-FFF2-40B4-BE49-F238E27FC236}">
                <a16:creationId xmlns:a16="http://schemas.microsoft.com/office/drawing/2014/main" id="{83166FDE-DE17-40E8-B4D6-796D446B9804}"/>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78" name="Text Box 29">
            <a:extLst>
              <a:ext uri="{FF2B5EF4-FFF2-40B4-BE49-F238E27FC236}">
                <a16:creationId xmlns:a16="http://schemas.microsoft.com/office/drawing/2014/main" id="{43092662-3CD7-406F-85F6-B635EBF0F0A8}"/>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38" name="Rectangle 30">
            <a:extLst>
              <a:ext uri="{FF2B5EF4-FFF2-40B4-BE49-F238E27FC236}">
                <a16:creationId xmlns:a16="http://schemas.microsoft.com/office/drawing/2014/main" id="{B9FF16D3-878B-4CB8-9D5B-2660C0284A55}"/>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D135DDBD-2B37-4910-9F15-60DFEBEA4A2B}" type="slidenum">
              <a:rPr lang="de-DE" altLang="de-DE"/>
              <a:pPr/>
              <a:t>‹Nr.›</a:t>
            </a:fld>
            <a:endParaRPr lang="de-DE" altLang="de-DE"/>
          </a:p>
        </p:txBody>
      </p:sp>
      <p:sp>
        <p:nvSpPr>
          <p:cNvPr id="2080" name="Text Box 31">
            <a:extLst>
              <a:ext uri="{FF2B5EF4-FFF2-40B4-BE49-F238E27FC236}">
                <a16:creationId xmlns:a16="http://schemas.microsoft.com/office/drawing/2014/main" id="{538A73DB-3B77-41BF-8877-7C38BF5C6C4A}"/>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40" name="Rectangle 32">
            <a:extLst>
              <a:ext uri="{FF2B5EF4-FFF2-40B4-BE49-F238E27FC236}">
                <a16:creationId xmlns:a16="http://schemas.microsoft.com/office/drawing/2014/main" id="{A8B42EE5-A8F7-41B3-8FE9-18ABF32CB7B6}"/>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82" name="Rectangle 33">
            <a:extLst>
              <a:ext uri="{FF2B5EF4-FFF2-40B4-BE49-F238E27FC236}">
                <a16:creationId xmlns:a16="http://schemas.microsoft.com/office/drawing/2014/main" id="{5EF50C85-FE26-42DE-8826-FB4C12E1146A}"/>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42" name="Rectangle 34">
            <a:extLst>
              <a:ext uri="{FF2B5EF4-FFF2-40B4-BE49-F238E27FC236}">
                <a16:creationId xmlns:a16="http://schemas.microsoft.com/office/drawing/2014/main" id="{716370D0-1300-43D0-96CE-4D41994ADFA6}"/>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84" name="Text Box 35">
            <a:extLst>
              <a:ext uri="{FF2B5EF4-FFF2-40B4-BE49-F238E27FC236}">
                <a16:creationId xmlns:a16="http://schemas.microsoft.com/office/drawing/2014/main" id="{85971D3C-1301-44B4-A43B-40650AAEA82B}"/>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44" name="Rectangle 36">
            <a:extLst>
              <a:ext uri="{FF2B5EF4-FFF2-40B4-BE49-F238E27FC236}">
                <a16:creationId xmlns:a16="http://schemas.microsoft.com/office/drawing/2014/main" id="{D0FA349E-7C72-4AA9-93A2-172A998780E8}"/>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7DB94616-5C85-4A87-B773-27B8B84E6BDC}" type="slidenum">
              <a:rPr lang="de-DE" altLang="de-DE"/>
              <a:pPr/>
              <a:t>‹Nr.›</a:t>
            </a:fld>
            <a:endParaRPr lang="de-DE" altLang="de-DE"/>
          </a:p>
        </p:txBody>
      </p:sp>
      <p:sp>
        <p:nvSpPr>
          <p:cNvPr id="2086" name="Text Box 37">
            <a:extLst>
              <a:ext uri="{FF2B5EF4-FFF2-40B4-BE49-F238E27FC236}">
                <a16:creationId xmlns:a16="http://schemas.microsoft.com/office/drawing/2014/main" id="{7A3CF2F4-76BF-4828-A656-9DAB2CB888DC}"/>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46" name="Rectangle 38">
            <a:extLst>
              <a:ext uri="{FF2B5EF4-FFF2-40B4-BE49-F238E27FC236}">
                <a16:creationId xmlns:a16="http://schemas.microsoft.com/office/drawing/2014/main" id="{57745CA1-ACC8-45DB-A906-32256226AB36}"/>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88" name="Rectangle 39">
            <a:extLst>
              <a:ext uri="{FF2B5EF4-FFF2-40B4-BE49-F238E27FC236}">
                <a16:creationId xmlns:a16="http://schemas.microsoft.com/office/drawing/2014/main" id="{49D3B2F1-EC56-4DC3-BCB0-01E8C32F36D3}"/>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48" name="Rectangle 40">
            <a:extLst>
              <a:ext uri="{FF2B5EF4-FFF2-40B4-BE49-F238E27FC236}">
                <a16:creationId xmlns:a16="http://schemas.microsoft.com/office/drawing/2014/main" id="{68E3AB97-198E-406E-8630-7FA74237F0FE}"/>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90" name="Text Box 41">
            <a:extLst>
              <a:ext uri="{FF2B5EF4-FFF2-40B4-BE49-F238E27FC236}">
                <a16:creationId xmlns:a16="http://schemas.microsoft.com/office/drawing/2014/main" id="{E349119A-AFA9-460F-9D5A-4EA128949A57}"/>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50" name="Rectangle 42">
            <a:extLst>
              <a:ext uri="{FF2B5EF4-FFF2-40B4-BE49-F238E27FC236}">
                <a16:creationId xmlns:a16="http://schemas.microsoft.com/office/drawing/2014/main" id="{039F0C11-7E52-41A8-BE1D-F0DFCF70F1D9}"/>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47BEFF4A-AEC8-4C21-A56C-E812D1B96FD4}" type="slidenum">
              <a:rPr lang="de-DE" altLang="de-DE"/>
              <a:pPr/>
              <a:t>‹Nr.›</a:t>
            </a:fld>
            <a:endParaRPr lang="de-DE" altLang="de-DE"/>
          </a:p>
        </p:txBody>
      </p:sp>
      <p:sp>
        <p:nvSpPr>
          <p:cNvPr id="2092" name="Text Box 43">
            <a:extLst>
              <a:ext uri="{FF2B5EF4-FFF2-40B4-BE49-F238E27FC236}">
                <a16:creationId xmlns:a16="http://schemas.microsoft.com/office/drawing/2014/main" id="{366EC67C-30E8-45E3-92A9-0B27BEA936B6}"/>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52" name="Rectangle 44">
            <a:extLst>
              <a:ext uri="{FF2B5EF4-FFF2-40B4-BE49-F238E27FC236}">
                <a16:creationId xmlns:a16="http://schemas.microsoft.com/office/drawing/2014/main" id="{884911B2-226A-4ECB-96E2-F060FD67AEFD}"/>
              </a:ext>
            </a:extLst>
          </p:cNvPr>
          <p:cNvSpPr>
            <a:spLocks noGrp="1" noChangeArrowheads="1"/>
          </p:cNvSpPr>
          <p:nvPr>
            <p:ph type="dt"/>
          </p:nvPr>
        </p:nvSpPr>
        <p:spPr bwMode="auto">
          <a:xfrm>
            <a:off x="3884613" y="0"/>
            <a:ext cx="2970212"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94" name="Rectangle 45">
            <a:extLst>
              <a:ext uri="{FF2B5EF4-FFF2-40B4-BE49-F238E27FC236}">
                <a16:creationId xmlns:a16="http://schemas.microsoft.com/office/drawing/2014/main" id="{F3D00CE6-2939-4721-AD42-6B73B61EF0B3}"/>
              </a:ext>
            </a:extLst>
          </p:cNvPr>
          <p:cNvSpPr>
            <a:spLocks noGrp="1" noRot="1" noChangeAspect="1" noChangeArrowheads="1"/>
          </p:cNvSpPr>
          <p:nvPr>
            <p:ph type="sldImg"/>
          </p:nvPr>
        </p:nvSpPr>
        <p:spPr bwMode="auto">
          <a:xfrm>
            <a:off x="444500" y="1243013"/>
            <a:ext cx="5967413" cy="335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54" name="Rectangle 46">
            <a:extLst>
              <a:ext uri="{FF2B5EF4-FFF2-40B4-BE49-F238E27FC236}">
                <a16:creationId xmlns:a16="http://schemas.microsoft.com/office/drawing/2014/main" id="{D5A43C63-43CA-4C05-82B8-CAD5321FF365}"/>
              </a:ext>
            </a:extLst>
          </p:cNvPr>
          <p:cNvSpPr>
            <a:spLocks noGrp="1" noChangeArrowheads="1"/>
          </p:cNvSpPr>
          <p:nvPr>
            <p:ph type="body"/>
          </p:nvPr>
        </p:nvSpPr>
        <p:spPr bwMode="auto">
          <a:xfrm>
            <a:off x="685800" y="4787900"/>
            <a:ext cx="5484813" cy="39147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96" name="Text Box 47">
            <a:extLst>
              <a:ext uri="{FF2B5EF4-FFF2-40B4-BE49-F238E27FC236}">
                <a16:creationId xmlns:a16="http://schemas.microsoft.com/office/drawing/2014/main" id="{E6E6A125-9BC8-47F5-B131-5DA423B83DBA}"/>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56" name="Rectangle 48">
            <a:extLst>
              <a:ext uri="{FF2B5EF4-FFF2-40B4-BE49-F238E27FC236}">
                <a16:creationId xmlns:a16="http://schemas.microsoft.com/office/drawing/2014/main" id="{8027851C-F6D8-486B-A9CA-CD2D4E2E439B}"/>
              </a:ext>
            </a:extLst>
          </p:cNvPr>
          <p:cNvSpPr>
            <a:spLocks noGrp="1" noChangeArrowheads="1"/>
          </p:cNvSpPr>
          <p:nvPr>
            <p:ph type="sldNum"/>
          </p:nvPr>
        </p:nvSpPr>
        <p:spPr bwMode="auto">
          <a:xfrm>
            <a:off x="3884613" y="9448800"/>
            <a:ext cx="2970212"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938F093B-A5DD-4113-983C-26C9E2B8A3F0}" type="slidenum">
              <a:rPr lang="de-DE" altLang="de-DE"/>
              <a:pPr/>
              <a:t>‹Nr.›</a:t>
            </a:fld>
            <a:endParaRPr lang="de-DE" altLang="de-DE"/>
          </a:p>
        </p:txBody>
      </p:sp>
      <p:sp>
        <p:nvSpPr>
          <p:cNvPr id="2098" name="Text Box 49">
            <a:extLst>
              <a:ext uri="{FF2B5EF4-FFF2-40B4-BE49-F238E27FC236}">
                <a16:creationId xmlns:a16="http://schemas.microsoft.com/office/drawing/2014/main" id="{06960002-7071-407A-AE27-C73C9C6E546D}"/>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58" name="Rectangle 50">
            <a:extLst>
              <a:ext uri="{FF2B5EF4-FFF2-40B4-BE49-F238E27FC236}">
                <a16:creationId xmlns:a16="http://schemas.microsoft.com/office/drawing/2014/main" id="{46E78ED0-CF09-4111-AA3F-57D945E39C07}"/>
              </a:ext>
            </a:extLst>
          </p:cNvPr>
          <p:cNvSpPr>
            <a:spLocks noGrp="1" noChangeArrowheads="1"/>
          </p:cNvSpPr>
          <p:nvPr>
            <p:ph type="dt"/>
          </p:nvPr>
        </p:nvSpPr>
        <p:spPr bwMode="auto">
          <a:xfrm>
            <a:off x="3884613" y="0"/>
            <a:ext cx="2970212"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100" name="Rectangle 51">
            <a:extLst>
              <a:ext uri="{FF2B5EF4-FFF2-40B4-BE49-F238E27FC236}">
                <a16:creationId xmlns:a16="http://schemas.microsoft.com/office/drawing/2014/main" id="{049FC946-8A55-4208-883C-20C634F6492D}"/>
              </a:ext>
            </a:extLst>
          </p:cNvPr>
          <p:cNvSpPr>
            <a:spLocks noGrp="1" noRot="1" noChangeAspect="1" noChangeArrowheads="1"/>
          </p:cNvSpPr>
          <p:nvPr>
            <p:ph type="sldImg"/>
          </p:nvPr>
        </p:nvSpPr>
        <p:spPr bwMode="auto">
          <a:xfrm>
            <a:off x="444500" y="1243013"/>
            <a:ext cx="5967413" cy="335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60" name="Rectangle 52">
            <a:extLst>
              <a:ext uri="{FF2B5EF4-FFF2-40B4-BE49-F238E27FC236}">
                <a16:creationId xmlns:a16="http://schemas.microsoft.com/office/drawing/2014/main" id="{6D8A5D98-C153-439F-BA62-CBC29966BF51}"/>
              </a:ext>
            </a:extLst>
          </p:cNvPr>
          <p:cNvSpPr>
            <a:spLocks noGrp="1" noChangeArrowheads="1"/>
          </p:cNvSpPr>
          <p:nvPr>
            <p:ph type="body"/>
          </p:nvPr>
        </p:nvSpPr>
        <p:spPr bwMode="auto">
          <a:xfrm>
            <a:off x="685800" y="4787900"/>
            <a:ext cx="5484813" cy="39147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102" name="Text Box 53">
            <a:extLst>
              <a:ext uri="{FF2B5EF4-FFF2-40B4-BE49-F238E27FC236}">
                <a16:creationId xmlns:a16="http://schemas.microsoft.com/office/drawing/2014/main" id="{E4729737-0729-4B95-8ACD-174F244EB7C0}"/>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62" name="Rectangle 54">
            <a:extLst>
              <a:ext uri="{FF2B5EF4-FFF2-40B4-BE49-F238E27FC236}">
                <a16:creationId xmlns:a16="http://schemas.microsoft.com/office/drawing/2014/main" id="{5531A550-A507-4748-9865-D883279C43C1}"/>
              </a:ext>
            </a:extLst>
          </p:cNvPr>
          <p:cNvSpPr>
            <a:spLocks noGrp="1" noChangeArrowheads="1"/>
          </p:cNvSpPr>
          <p:nvPr>
            <p:ph type="sldNum"/>
          </p:nvPr>
        </p:nvSpPr>
        <p:spPr bwMode="auto">
          <a:xfrm>
            <a:off x="3884613" y="9448800"/>
            <a:ext cx="2970212"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E8BE0E89-274D-426F-89E7-CAEAEE93C760}" type="slidenum">
              <a:rPr lang="de-DE" altLang="de-DE"/>
              <a:pPr/>
              <a:t>‹Nr.›</a:t>
            </a:fld>
            <a:endParaRPr lang="de-DE" altLang="de-DE"/>
          </a:p>
        </p:txBody>
      </p:sp>
      <p:sp>
        <p:nvSpPr>
          <p:cNvPr id="2104" name="Text Box 55">
            <a:extLst>
              <a:ext uri="{FF2B5EF4-FFF2-40B4-BE49-F238E27FC236}">
                <a16:creationId xmlns:a16="http://schemas.microsoft.com/office/drawing/2014/main" id="{1D80BAEF-FEF2-421E-874A-5C1527074B4E}"/>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64" name="Rectangle 56">
            <a:extLst>
              <a:ext uri="{FF2B5EF4-FFF2-40B4-BE49-F238E27FC236}">
                <a16:creationId xmlns:a16="http://schemas.microsoft.com/office/drawing/2014/main" id="{8E15B959-00A9-4492-A0DE-6FFB6E884D5C}"/>
              </a:ext>
            </a:extLst>
          </p:cNvPr>
          <p:cNvSpPr>
            <a:spLocks noGrp="1" noChangeArrowheads="1"/>
          </p:cNvSpPr>
          <p:nvPr>
            <p:ph type="dt"/>
          </p:nvPr>
        </p:nvSpPr>
        <p:spPr bwMode="auto">
          <a:xfrm>
            <a:off x="3884613" y="0"/>
            <a:ext cx="2970212"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106" name="Rectangle 57">
            <a:extLst>
              <a:ext uri="{FF2B5EF4-FFF2-40B4-BE49-F238E27FC236}">
                <a16:creationId xmlns:a16="http://schemas.microsoft.com/office/drawing/2014/main" id="{2EAD576C-6DC7-4B2E-B0DD-A646E5EF8B33}"/>
              </a:ext>
            </a:extLst>
          </p:cNvPr>
          <p:cNvSpPr>
            <a:spLocks noGrp="1" noRot="1" noChangeAspect="1" noChangeArrowheads="1"/>
          </p:cNvSpPr>
          <p:nvPr>
            <p:ph type="sldImg"/>
          </p:nvPr>
        </p:nvSpPr>
        <p:spPr bwMode="auto">
          <a:xfrm>
            <a:off x="444500" y="1243013"/>
            <a:ext cx="5967413" cy="335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66" name="Rectangle 58">
            <a:extLst>
              <a:ext uri="{FF2B5EF4-FFF2-40B4-BE49-F238E27FC236}">
                <a16:creationId xmlns:a16="http://schemas.microsoft.com/office/drawing/2014/main" id="{A0FD92B6-8958-484F-BC33-58986811277B}"/>
              </a:ext>
            </a:extLst>
          </p:cNvPr>
          <p:cNvSpPr>
            <a:spLocks noGrp="1" noChangeArrowheads="1"/>
          </p:cNvSpPr>
          <p:nvPr>
            <p:ph type="body"/>
          </p:nvPr>
        </p:nvSpPr>
        <p:spPr bwMode="auto">
          <a:xfrm>
            <a:off x="685800" y="4787900"/>
            <a:ext cx="5484813" cy="39147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108" name="Text Box 59">
            <a:extLst>
              <a:ext uri="{FF2B5EF4-FFF2-40B4-BE49-F238E27FC236}">
                <a16:creationId xmlns:a16="http://schemas.microsoft.com/office/drawing/2014/main" id="{41538BFC-0535-4EEA-AC51-11A5CF5D51CE}"/>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68" name="Rectangle 60">
            <a:extLst>
              <a:ext uri="{FF2B5EF4-FFF2-40B4-BE49-F238E27FC236}">
                <a16:creationId xmlns:a16="http://schemas.microsoft.com/office/drawing/2014/main" id="{AC974AA9-B82B-4E9E-8608-06AFC1F533A5}"/>
              </a:ext>
            </a:extLst>
          </p:cNvPr>
          <p:cNvSpPr>
            <a:spLocks noGrp="1" noChangeArrowheads="1"/>
          </p:cNvSpPr>
          <p:nvPr>
            <p:ph type="sldNum"/>
          </p:nvPr>
        </p:nvSpPr>
        <p:spPr bwMode="auto">
          <a:xfrm>
            <a:off x="3884613" y="9448800"/>
            <a:ext cx="2970212"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D8923D76-178C-4849-A000-3BD7523DF600}" type="slidenum">
              <a:rPr lang="de-DE" altLang="de-DE"/>
              <a:pPr/>
              <a:t>‹Nr.›</a:t>
            </a:fld>
            <a:endParaRPr lang="de-DE" altLang="de-DE"/>
          </a:p>
        </p:txBody>
      </p:sp>
      <p:sp>
        <p:nvSpPr>
          <p:cNvPr id="2110" name="Text Box 61">
            <a:extLst>
              <a:ext uri="{FF2B5EF4-FFF2-40B4-BE49-F238E27FC236}">
                <a16:creationId xmlns:a16="http://schemas.microsoft.com/office/drawing/2014/main" id="{54625F84-AD27-44FB-B6EE-4F71DA098A80}"/>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70" name="Rectangle 62">
            <a:extLst>
              <a:ext uri="{FF2B5EF4-FFF2-40B4-BE49-F238E27FC236}">
                <a16:creationId xmlns:a16="http://schemas.microsoft.com/office/drawing/2014/main" id="{A7CD938E-408C-4CEC-BF4A-8E622AAD0DAC}"/>
              </a:ext>
            </a:extLst>
          </p:cNvPr>
          <p:cNvSpPr>
            <a:spLocks noGrp="1" noChangeArrowheads="1"/>
          </p:cNvSpPr>
          <p:nvPr>
            <p:ph type="dt"/>
          </p:nvPr>
        </p:nvSpPr>
        <p:spPr bwMode="auto">
          <a:xfrm>
            <a:off x="3884613" y="0"/>
            <a:ext cx="2970212"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112" name="Rectangle 63">
            <a:extLst>
              <a:ext uri="{FF2B5EF4-FFF2-40B4-BE49-F238E27FC236}">
                <a16:creationId xmlns:a16="http://schemas.microsoft.com/office/drawing/2014/main" id="{DF4B7162-B656-4A85-8DA0-C6E704088EFF}"/>
              </a:ext>
            </a:extLst>
          </p:cNvPr>
          <p:cNvSpPr>
            <a:spLocks noGrp="1" noRot="1" noChangeAspect="1" noChangeArrowheads="1"/>
          </p:cNvSpPr>
          <p:nvPr>
            <p:ph type="sldImg"/>
          </p:nvPr>
        </p:nvSpPr>
        <p:spPr bwMode="auto">
          <a:xfrm>
            <a:off x="444500" y="1243013"/>
            <a:ext cx="5967413" cy="335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72" name="Rectangle 64">
            <a:extLst>
              <a:ext uri="{FF2B5EF4-FFF2-40B4-BE49-F238E27FC236}">
                <a16:creationId xmlns:a16="http://schemas.microsoft.com/office/drawing/2014/main" id="{438CD766-4C16-484B-A1C7-E58022E18F42}"/>
              </a:ext>
            </a:extLst>
          </p:cNvPr>
          <p:cNvSpPr>
            <a:spLocks noGrp="1" noChangeArrowheads="1"/>
          </p:cNvSpPr>
          <p:nvPr>
            <p:ph type="body"/>
          </p:nvPr>
        </p:nvSpPr>
        <p:spPr bwMode="auto">
          <a:xfrm>
            <a:off x="685800" y="4787900"/>
            <a:ext cx="5484813" cy="39147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114" name="Text Box 65">
            <a:extLst>
              <a:ext uri="{FF2B5EF4-FFF2-40B4-BE49-F238E27FC236}">
                <a16:creationId xmlns:a16="http://schemas.microsoft.com/office/drawing/2014/main" id="{E95A850E-C3BE-4094-AF21-297881BF4292}"/>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74" name="Rectangle 66">
            <a:extLst>
              <a:ext uri="{FF2B5EF4-FFF2-40B4-BE49-F238E27FC236}">
                <a16:creationId xmlns:a16="http://schemas.microsoft.com/office/drawing/2014/main" id="{AB72F0FC-F0DE-43EE-8651-63AEDA1DA447}"/>
              </a:ext>
            </a:extLst>
          </p:cNvPr>
          <p:cNvSpPr>
            <a:spLocks noGrp="1" noChangeArrowheads="1"/>
          </p:cNvSpPr>
          <p:nvPr>
            <p:ph type="sldNum"/>
          </p:nvPr>
        </p:nvSpPr>
        <p:spPr bwMode="auto">
          <a:xfrm>
            <a:off x="3884613" y="9448800"/>
            <a:ext cx="2970212"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473CA903-5FAC-42A9-812E-D5AC14C1202B}"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B0B50E6-8D43-4956-A149-EA88000E3DE0}"/>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4099" name="Rectangle 6">
            <a:extLst>
              <a:ext uri="{FF2B5EF4-FFF2-40B4-BE49-F238E27FC236}">
                <a16:creationId xmlns:a16="http://schemas.microsoft.com/office/drawing/2014/main" id="{8ED1ECFB-6CB2-4A2C-AF9B-CA738877E7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9811E79-750F-456D-91CC-97816868596F}" type="slidenum">
              <a:rPr lang="de-DE" altLang="de-DE">
                <a:latin typeface="Calibri" panose="020F0502020204030204" pitchFamily="34" charset="0"/>
              </a:rPr>
              <a:pPr>
                <a:spcBef>
                  <a:spcPct val="0"/>
                </a:spcBef>
              </a:pPr>
              <a:t>1</a:t>
            </a:fld>
            <a:endParaRPr lang="de-DE" altLang="de-DE">
              <a:latin typeface="Calibri" panose="020F0502020204030204" pitchFamily="34" charset="0"/>
            </a:endParaRPr>
          </a:p>
        </p:txBody>
      </p:sp>
      <p:sp>
        <p:nvSpPr>
          <p:cNvPr id="4100" name="Rectangle 8">
            <a:extLst>
              <a:ext uri="{FF2B5EF4-FFF2-40B4-BE49-F238E27FC236}">
                <a16:creationId xmlns:a16="http://schemas.microsoft.com/office/drawing/2014/main" id="{6C1BCD4B-9ED6-450C-BBF7-BC4CFDEB352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01" name="Rectangle 12">
            <a:extLst>
              <a:ext uri="{FF2B5EF4-FFF2-40B4-BE49-F238E27FC236}">
                <a16:creationId xmlns:a16="http://schemas.microsoft.com/office/drawing/2014/main" id="{8E5E88AE-1C20-4CCE-8866-A0F8EAF7BE2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90B9BEA-333A-4B7D-BB16-9B8CCAD384B4}"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02" name="Rectangle 14">
            <a:extLst>
              <a:ext uri="{FF2B5EF4-FFF2-40B4-BE49-F238E27FC236}">
                <a16:creationId xmlns:a16="http://schemas.microsoft.com/office/drawing/2014/main" id="{73E277FE-1ECB-4356-9469-3833335D680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03" name="Rectangle 18">
            <a:extLst>
              <a:ext uri="{FF2B5EF4-FFF2-40B4-BE49-F238E27FC236}">
                <a16:creationId xmlns:a16="http://schemas.microsoft.com/office/drawing/2014/main" id="{3BD2E955-324F-45BE-8B07-93595F01220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D71CBB6-9A37-45FC-AAFE-1329B5AF6D7A}"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04" name="Rectangle 20">
            <a:extLst>
              <a:ext uri="{FF2B5EF4-FFF2-40B4-BE49-F238E27FC236}">
                <a16:creationId xmlns:a16="http://schemas.microsoft.com/office/drawing/2014/main" id="{5BF4F504-2144-4E5C-9472-06FE83B3705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05" name="Rectangle 24">
            <a:extLst>
              <a:ext uri="{FF2B5EF4-FFF2-40B4-BE49-F238E27FC236}">
                <a16:creationId xmlns:a16="http://schemas.microsoft.com/office/drawing/2014/main" id="{0BF5FF51-522B-4544-8F03-B15B4063358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96592D7-2689-4556-8E3C-41D80BA4EEEB}"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06" name="Rectangle 26">
            <a:extLst>
              <a:ext uri="{FF2B5EF4-FFF2-40B4-BE49-F238E27FC236}">
                <a16:creationId xmlns:a16="http://schemas.microsoft.com/office/drawing/2014/main" id="{BCC481AA-1896-479B-BEF1-F5A5EDCCBC2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07" name="Rectangle 30">
            <a:extLst>
              <a:ext uri="{FF2B5EF4-FFF2-40B4-BE49-F238E27FC236}">
                <a16:creationId xmlns:a16="http://schemas.microsoft.com/office/drawing/2014/main" id="{76E7F9D8-40C7-46FA-AB79-E61C3F8AFB5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DF5B6E0-FFC9-4C55-B3EE-5912F838F34F}"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08" name="Rectangle 32">
            <a:extLst>
              <a:ext uri="{FF2B5EF4-FFF2-40B4-BE49-F238E27FC236}">
                <a16:creationId xmlns:a16="http://schemas.microsoft.com/office/drawing/2014/main" id="{4D1FDC5C-4530-41EA-80BF-610BB7E1967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09" name="Rectangle 36">
            <a:extLst>
              <a:ext uri="{FF2B5EF4-FFF2-40B4-BE49-F238E27FC236}">
                <a16:creationId xmlns:a16="http://schemas.microsoft.com/office/drawing/2014/main" id="{DDEE80D1-16F3-44DA-AD6D-3EF0161D326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64B5FFF-4C49-4914-A05E-443A57FFB0F7}"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10" name="Rectangle 38">
            <a:extLst>
              <a:ext uri="{FF2B5EF4-FFF2-40B4-BE49-F238E27FC236}">
                <a16:creationId xmlns:a16="http://schemas.microsoft.com/office/drawing/2014/main" id="{1B4F30C7-C348-400A-A0F6-3742C852AD6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11" name="Rectangle 42">
            <a:extLst>
              <a:ext uri="{FF2B5EF4-FFF2-40B4-BE49-F238E27FC236}">
                <a16:creationId xmlns:a16="http://schemas.microsoft.com/office/drawing/2014/main" id="{9B87C8E6-A875-42D7-AB93-937C1E440F0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61C6C48-90F7-4386-A451-26AA73D8764E}"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12" name="Rectangle 44">
            <a:extLst>
              <a:ext uri="{FF2B5EF4-FFF2-40B4-BE49-F238E27FC236}">
                <a16:creationId xmlns:a16="http://schemas.microsoft.com/office/drawing/2014/main" id="{F3D00F33-CDEE-45B5-96D0-C3205F147F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13" name="Rectangle 48">
            <a:extLst>
              <a:ext uri="{FF2B5EF4-FFF2-40B4-BE49-F238E27FC236}">
                <a16:creationId xmlns:a16="http://schemas.microsoft.com/office/drawing/2014/main" id="{C43C8165-0665-4714-9A39-8F436824B80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4133518-C91C-4264-AAD4-EECA57A9B12F}"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14" name="Rectangle 50">
            <a:extLst>
              <a:ext uri="{FF2B5EF4-FFF2-40B4-BE49-F238E27FC236}">
                <a16:creationId xmlns:a16="http://schemas.microsoft.com/office/drawing/2014/main" id="{94053BEE-9E6F-4407-827A-BB1C2DAE85A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15" name="Rectangle 54">
            <a:extLst>
              <a:ext uri="{FF2B5EF4-FFF2-40B4-BE49-F238E27FC236}">
                <a16:creationId xmlns:a16="http://schemas.microsoft.com/office/drawing/2014/main" id="{BC58FA96-DD4C-497B-B5C8-AD7F948E481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6B7AA85-CADD-47E7-9382-4D11293581F8}"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16" name="Rectangle 56">
            <a:extLst>
              <a:ext uri="{FF2B5EF4-FFF2-40B4-BE49-F238E27FC236}">
                <a16:creationId xmlns:a16="http://schemas.microsoft.com/office/drawing/2014/main" id="{AF83EFF2-5293-45F5-A67B-5970E1729BC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17" name="Rectangle 60">
            <a:extLst>
              <a:ext uri="{FF2B5EF4-FFF2-40B4-BE49-F238E27FC236}">
                <a16:creationId xmlns:a16="http://schemas.microsoft.com/office/drawing/2014/main" id="{D98A3CDF-2946-43A3-A153-514EA744E2C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764018C-A5D8-49D2-BF99-BA31698CD2F5}"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18" name="Rectangle 62">
            <a:extLst>
              <a:ext uri="{FF2B5EF4-FFF2-40B4-BE49-F238E27FC236}">
                <a16:creationId xmlns:a16="http://schemas.microsoft.com/office/drawing/2014/main" id="{39327981-2C8F-4776-BDFD-B53ADA52C14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19" name="Rectangle 66">
            <a:extLst>
              <a:ext uri="{FF2B5EF4-FFF2-40B4-BE49-F238E27FC236}">
                <a16:creationId xmlns:a16="http://schemas.microsoft.com/office/drawing/2014/main" id="{06D7ECE4-D985-4699-9EB5-0E22F4AF0A2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1058D03-F54F-4FEA-BE94-A116EFA1C1CA}"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20" name="Text Box 1">
            <a:extLst>
              <a:ext uri="{FF2B5EF4-FFF2-40B4-BE49-F238E27FC236}">
                <a16:creationId xmlns:a16="http://schemas.microsoft.com/office/drawing/2014/main" id="{58DA507E-D9F7-43E8-8D42-99A3B962F55F}"/>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4121" name="Text Box 2">
            <a:extLst>
              <a:ext uri="{FF2B5EF4-FFF2-40B4-BE49-F238E27FC236}">
                <a16:creationId xmlns:a16="http://schemas.microsoft.com/office/drawing/2014/main" id="{A6C9C740-9DF2-4E0F-AFCA-CCEF67DFA544}"/>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D46474A-9593-41FB-BA2C-BAF9FD2E3F96}" type="slidenum">
              <a:rPr lang="de-DE" altLang="de-DE" sz="1800">
                <a:latin typeface="Calibri" panose="020F0502020204030204" pitchFamily="34" charset="0"/>
              </a:rPr>
              <a:pPr algn="r" eaLnBrk="1" hangingPunct="1">
                <a:spcBef>
                  <a:spcPct val="0"/>
                </a:spcBef>
              </a:pPr>
              <a:t>1</a:t>
            </a:fld>
            <a:endParaRPr lang="de-DE" altLang="de-DE" sz="1800">
              <a:latin typeface="Calibri" panose="020F0502020204030204" pitchFamily="34" charset="0"/>
            </a:endParaRPr>
          </a:p>
        </p:txBody>
      </p:sp>
      <p:sp>
        <p:nvSpPr>
          <p:cNvPr id="4122" name="Rectangle 3">
            <a:extLst>
              <a:ext uri="{FF2B5EF4-FFF2-40B4-BE49-F238E27FC236}">
                <a16:creationId xmlns:a16="http://schemas.microsoft.com/office/drawing/2014/main" id="{F4D3E8E8-D24D-4B22-ABB1-B94EEAF507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23" name="Text Box 4">
            <a:extLst>
              <a:ext uri="{FF2B5EF4-FFF2-40B4-BE49-F238E27FC236}">
                <a16:creationId xmlns:a16="http://schemas.microsoft.com/office/drawing/2014/main" id="{C7263436-6EE5-4DD2-9F71-02DE2233943E}"/>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Pohl/Feldmann</a:t>
            </a:r>
          </a:p>
        </p:txBody>
      </p:sp>
      <p:sp>
        <p:nvSpPr>
          <p:cNvPr id="4124" name="Text Box 5">
            <a:extLst>
              <a:ext uri="{FF2B5EF4-FFF2-40B4-BE49-F238E27FC236}">
                <a16:creationId xmlns:a16="http://schemas.microsoft.com/office/drawing/2014/main" id="{CB8BEE1E-23FD-4092-95E3-3249B3AF2BD3}"/>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796735-6DC5-4DA4-980E-63A2B8F8159A}" type="slidenum">
              <a:rPr lang="de-DE" altLang="de-DE">
                <a:latin typeface="Calibri" panose="020F0502020204030204" pitchFamily="34" charset="0"/>
              </a:rPr>
              <a:pPr algn="r" eaLnBrk="1" hangingPunct="1">
                <a:spcBef>
                  <a:spcPct val="0"/>
                </a:spcBef>
              </a:pPr>
              <a:t>1</a:t>
            </a:fld>
            <a:endParaRPr lang="de-DE" altLang="de-DE">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21EEF6D-7911-4EF1-85DA-FAB7E48CCE8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18435" name="Rectangle 6">
            <a:extLst>
              <a:ext uri="{FF2B5EF4-FFF2-40B4-BE49-F238E27FC236}">
                <a16:creationId xmlns:a16="http://schemas.microsoft.com/office/drawing/2014/main" id="{CDA7EDCB-A897-49F2-8132-BBA697068F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C3ED177-4F7F-4913-B085-C131EB017201}" type="slidenum">
              <a:rPr lang="de-DE" altLang="de-DE">
                <a:latin typeface="Calibri" panose="020F0502020204030204" pitchFamily="34" charset="0"/>
              </a:rPr>
              <a:pPr>
                <a:spcBef>
                  <a:spcPct val="0"/>
                </a:spcBef>
              </a:pPr>
              <a:t>10</a:t>
            </a:fld>
            <a:endParaRPr lang="de-DE" altLang="de-DE">
              <a:latin typeface="Calibri" panose="020F0502020204030204" pitchFamily="34" charset="0"/>
            </a:endParaRPr>
          </a:p>
        </p:txBody>
      </p:sp>
      <p:sp>
        <p:nvSpPr>
          <p:cNvPr id="18436" name="Rectangle 8">
            <a:extLst>
              <a:ext uri="{FF2B5EF4-FFF2-40B4-BE49-F238E27FC236}">
                <a16:creationId xmlns:a16="http://schemas.microsoft.com/office/drawing/2014/main" id="{486FE2FF-DCE5-4E0F-BE6B-4E4ACAFD7FD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37" name="Rectangle 12">
            <a:extLst>
              <a:ext uri="{FF2B5EF4-FFF2-40B4-BE49-F238E27FC236}">
                <a16:creationId xmlns:a16="http://schemas.microsoft.com/office/drawing/2014/main" id="{C467C4F1-8AE0-421B-B000-D62A031E0B6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87847CD-128C-41BA-9C9A-638E308C7FF2}"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8438" name="Rectangle 14">
            <a:extLst>
              <a:ext uri="{FF2B5EF4-FFF2-40B4-BE49-F238E27FC236}">
                <a16:creationId xmlns:a16="http://schemas.microsoft.com/office/drawing/2014/main" id="{44605EEB-F4A7-4E02-9921-53F595C25AF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39" name="Rectangle 18">
            <a:extLst>
              <a:ext uri="{FF2B5EF4-FFF2-40B4-BE49-F238E27FC236}">
                <a16:creationId xmlns:a16="http://schemas.microsoft.com/office/drawing/2014/main" id="{70781A29-F537-498A-8440-F64C4861942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0EE4B4-5E52-422A-8D1E-B5A3B71EFFE0}"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8440" name="Rectangle 20">
            <a:extLst>
              <a:ext uri="{FF2B5EF4-FFF2-40B4-BE49-F238E27FC236}">
                <a16:creationId xmlns:a16="http://schemas.microsoft.com/office/drawing/2014/main" id="{29D096CD-95B2-4927-86DE-677656E7D26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41" name="Rectangle 24">
            <a:extLst>
              <a:ext uri="{FF2B5EF4-FFF2-40B4-BE49-F238E27FC236}">
                <a16:creationId xmlns:a16="http://schemas.microsoft.com/office/drawing/2014/main" id="{2D8FF70D-C627-46AE-97B1-A88BFA03FD5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BA34838-02AA-475A-AA39-9B12AB98738F}"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8442" name="Rectangle 26">
            <a:extLst>
              <a:ext uri="{FF2B5EF4-FFF2-40B4-BE49-F238E27FC236}">
                <a16:creationId xmlns:a16="http://schemas.microsoft.com/office/drawing/2014/main" id="{FDEAA400-35CD-49D0-B585-3DCA92C8C3C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43" name="Rectangle 30">
            <a:extLst>
              <a:ext uri="{FF2B5EF4-FFF2-40B4-BE49-F238E27FC236}">
                <a16:creationId xmlns:a16="http://schemas.microsoft.com/office/drawing/2014/main" id="{1D53C6FF-5560-4453-B576-EF33F8D30D2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51CE262-0500-41E9-BC29-6C97BD13B899}"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8444" name="Rectangle 32">
            <a:extLst>
              <a:ext uri="{FF2B5EF4-FFF2-40B4-BE49-F238E27FC236}">
                <a16:creationId xmlns:a16="http://schemas.microsoft.com/office/drawing/2014/main" id="{E5734A85-5021-43D7-BF37-FB7130E7963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45" name="Rectangle 36">
            <a:extLst>
              <a:ext uri="{FF2B5EF4-FFF2-40B4-BE49-F238E27FC236}">
                <a16:creationId xmlns:a16="http://schemas.microsoft.com/office/drawing/2014/main" id="{3EA824EB-F5DB-4486-9D3D-DB7171255AB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6EEFBE3-FF7F-4EF6-9D3C-A3E67A795F3E}"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8446" name="Rectangle 38">
            <a:extLst>
              <a:ext uri="{FF2B5EF4-FFF2-40B4-BE49-F238E27FC236}">
                <a16:creationId xmlns:a16="http://schemas.microsoft.com/office/drawing/2014/main" id="{F5157693-AB95-4372-A739-EB7C89ACFCF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47" name="Rectangle 42">
            <a:extLst>
              <a:ext uri="{FF2B5EF4-FFF2-40B4-BE49-F238E27FC236}">
                <a16:creationId xmlns:a16="http://schemas.microsoft.com/office/drawing/2014/main" id="{528F34D9-D469-46A0-93EF-BA4F4497CE7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440DA0F-9809-45F1-8F6F-AEE293B2D6A4}"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8448" name="Rectangle 44">
            <a:extLst>
              <a:ext uri="{FF2B5EF4-FFF2-40B4-BE49-F238E27FC236}">
                <a16:creationId xmlns:a16="http://schemas.microsoft.com/office/drawing/2014/main" id="{DDC5B123-5DFA-442D-99C0-0056A8237E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49" name="Rectangle 48">
            <a:extLst>
              <a:ext uri="{FF2B5EF4-FFF2-40B4-BE49-F238E27FC236}">
                <a16:creationId xmlns:a16="http://schemas.microsoft.com/office/drawing/2014/main" id="{AA1AEB47-CE65-4F2C-8426-65D77408BA8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868A76B-C936-441D-B1DE-32E8558C0B2A}"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8450" name="Rectangle 50">
            <a:extLst>
              <a:ext uri="{FF2B5EF4-FFF2-40B4-BE49-F238E27FC236}">
                <a16:creationId xmlns:a16="http://schemas.microsoft.com/office/drawing/2014/main" id="{B8DC2D2F-9FF4-4AA6-8447-A8241ABAD77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51" name="Rectangle 54">
            <a:extLst>
              <a:ext uri="{FF2B5EF4-FFF2-40B4-BE49-F238E27FC236}">
                <a16:creationId xmlns:a16="http://schemas.microsoft.com/office/drawing/2014/main" id="{AAFF3878-DA35-42F1-8C98-2F73BC88637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A032AFA-3492-447C-836B-18E6BAEDFD68}"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8452" name="Rectangle 56">
            <a:extLst>
              <a:ext uri="{FF2B5EF4-FFF2-40B4-BE49-F238E27FC236}">
                <a16:creationId xmlns:a16="http://schemas.microsoft.com/office/drawing/2014/main" id="{88A18179-BCC6-4790-9D16-24F50F1E298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53" name="Rectangle 60">
            <a:extLst>
              <a:ext uri="{FF2B5EF4-FFF2-40B4-BE49-F238E27FC236}">
                <a16:creationId xmlns:a16="http://schemas.microsoft.com/office/drawing/2014/main" id="{85803F8C-B5ED-4A57-8BC9-70F469E4416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925F803-2EC9-4BC3-AD1E-598B557488B7}"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8454" name="Rectangle 62">
            <a:extLst>
              <a:ext uri="{FF2B5EF4-FFF2-40B4-BE49-F238E27FC236}">
                <a16:creationId xmlns:a16="http://schemas.microsoft.com/office/drawing/2014/main" id="{6C7BAF1B-4AF5-4A24-8227-C57E7207586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55" name="Rectangle 66">
            <a:extLst>
              <a:ext uri="{FF2B5EF4-FFF2-40B4-BE49-F238E27FC236}">
                <a16:creationId xmlns:a16="http://schemas.microsoft.com/office/drawing/2014/main" id="{3610431A-51E1-4EA4-892E-859C30A3C21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895557B-CC10-4867-8910-8EFF34808654}"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8456" name="Text Box 1">
            <a:extLst>
              <a:ext uri="{FF2B5EF4-FFF2-40B4-BE49-F238E27FC236}">
                <a16:creationId xmlns:a16="http://schemas.microsoft.com/office/drawing/2014/main" id="{87E8F10F-86A3-473A-9A6E-A4A0F582F668}"/>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8457" name="Text Box 2">
            <a:extLst>
              <a:ext uri="{FF2B5EF4-FFF2-40B4-BE49-F238E27FC236}">
                <a16:creationId xmlns:a16="http://schemas.microsoft.com/office/drawing/2014/main" id="{1A3C1B9A-760A-4334-A9CD-7C5CFA5F1363}"/>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5C16179-B8D7-45E5-8EAE-94B89FA5B7A5}" type="slidenum">
              <a:rPr lang="de-DE" altLang="de-DE" sz="1800">
                <a:latin typeface="Calibri" panose="020F0502020204030204" pitchFamily="34" charset="0"/>
              </a:rPr>
              <a:pPr algn="r" eaLnBrk="1" hangingPunct="1">
                <a:spcBef>
                  <a:spcPct val="0"/>
                </a:spcBef>
              </a:pPr>
              <a:t>10</a:t>
            </a:fld>
            <a:endParaRPr lang="de-DE" altLang="de-DE" sz="1800">
              <a:latin typeface="Calibri" panose="020F0502020204030204" pitchFamily="34" charset="0"/>
            </a:endParaRPr>
          </a:p>
        </p:txBody>
      </p:sp>
      <p:sp>
        <p:nvSpPr>
          <p:cNvPr id="18458" name="Rectangle 3">
            <a:extLst>
              <a:ext uri="{FF2B5EF4-FFF2-40B4-BE49-F238E27FC236}">
                <a16:creationId xmlns:a16="http://schemas.microsoft.com/office/drawing/2014/main" id="{6FED5E13-1C5B-4ED8-8584-FFF5EFBC1F0C}"/>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59" name="Text Box 4">
            <a:extLst>
              <a:ext uri="{FF2B5EF4-FFF2-40B4-BE49-F238E27FC236}">
                <a16:creationId xmlns:a16="http://schemas.microsoft.com/office/drawing/2014/main" id="{C25C87A0-54E7-4CCE-AA43-92530708B5C3}"/>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Bensch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8460" name="Text Box 5">
            <a:extLst>
              <a:ext uri="{FF2B5EF4-FFF2-40B4-BE49-F238E27FC236}">
                <a16:creationId xmlns:a16="http://schemas.microsoft.com/office/drawing/2014/main" id="{590FABB4-6F6B-45CC-AE77-DD0C3698C2D9}"/>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B04E558-671F-4ED4-B737-35C52D8AFEDD}" type="slidenum">
              <a:rPr lang="de-DE" altLang="de-DE">
                <a:latin typeface="Calibri" panose="020F0502020204030204" pitchFamily="34" charset="0"/>
              </a:rPr>
              <a:pPr algn="r" eaLnBrk="1" hangingPunct="1">
                <a:spcBef>
                  <a:spcPct val="0"/>
                </a:spcBef>
              </a:pPr>
              <a:t>10</a:t>
            </a:fld>
            <a:endParaRPr lang="de-DE" altLang="de-DE">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1199F4E-70D7-4404-B139-798F23A9CFB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20483" name="Rectangle 6">
            <a:extLst>
              <a:ext uri="{FF2B5EF4-FFF2-40B4-BE49-F238E27FC236}">
                <a16:creationId xmlns:a16="http://schemas.microsoft.com/office/drawing/2014/main" id="{6DFB03C1-47F9-4A27-843B-9FFFAFC362F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44173C3-1D5A-45BE-A549-1A5CB09ED8D9}" type="slidenum">
              <a:rPr lang="de-DE" altLang="de-DE">
                <a:latin typeface="Calibri" panose="020F0502020204030204" pitchFamily="34" charset="0"/>
              </a:rPr>
              <a:pPr>
                <a:spcBef>
                  <a:spcPct val="0"/>
                </a:spcBef>
              </a:pPr>
              <a:t>11</a:t>
            </a:fld>
            <a:endParaRPr lang="de-DE" altLang="de-DE">
              <a:latin typeface="Calibri" panose="020F0502020204030204" pitchFamily="34" charset="0"/>
            </a:endParaRPr>
          </a:p>
        </p:txBody>
      </p:sp>
      <p:sp>
        <p:nvSpPr>
          <p:cNvPr id="20484" name="Rectangle 8">
            <a:extLst>
              <a:ext uri="{FF2B5EF4-FFF2-40B4-BE49-F238E27FC236}">
                <a16:creationId xmlns:a16="http://schemas.microsoft.com/office/drawing/2014/main" id="{6CA38B74-300E-4CCF-9489-5B38AD5B687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5" name="Rectangle 12">
            <a:extLst>
              <a:ext uri="{FF2B5EF4-FFF2-40B4-BE49-F238E27FC236}">
                <a16:creationId xmlns:a16="http://schemas.microsoft.com/office/drawing/2014/main" id="{01076BA0-E94B-4964-A275-2B03F6A83A0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19111B9-97A8-44A4-AF94-DB3A698DF633}"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20486" name="Rectangle 14">
            <a:extLst>
              <a:ext uri="{FF2B5EF4-FFF2-40B4-BE49-F238E27FC236}">
                <a16:creationId xmlns:a16="http://schemas.microsoft.com/office/drawing/2014/main" id="{F7720225-E6CC-449D-801D-EF9524BD6AE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7" name="Rectangle 18">
            <a:extLst>
              <a:ext uri="{FF2B5EF4-FFF2-40B4-BE49-F238E27FC236}">
                <a16:creationId xmlns:a16="http://schemas.microsoft.com/office/drawing/2014/main" id="{8349FCA8-FFD4-4D5C-8867-19A2E8F2A57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FEBD26E-8FE3-4975-9DCE-5F61D8D38726}"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20488" name="Rectangle 20">
            <a:extLst>
              <a:ext uri="{FF2B5EF4-FFF2-40B4-BE49-F238E27FC236}">
                <a16:creationId xmlns:a16="http://schemas.microsoft.com/office/drawing/2014/main" id="{3F75553E-27C9-4154-AA4B-319084DC26C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9" name="Rectangle 24">
            <a:extLst>
              <a:ext uri="{FF2B5EF4-FFF2-40B4-BE49-F238E27FC236}">
                <a16:creationId xmlns:a16="http://schemas.microsoft.com/office/drawing/2014/main" id="{F9181E94-8CB6-4BA8-BDE5-2A65FB8305B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CABB138-F771-4D91-AFB0-86C5E9E686D4}"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20490" name="Rectangle 26">
            <a:extLst>
              <a:ext uri="{FF2B5EF4-FFF2-40B4-BE49-F238E27FC236}">
                <a16:creationId xmlns:a16="http://schemas.microsoft.com/office/drawing/2014/main" id="{EC2C553F-C251-4EB7-8B04-0C94DA18CE3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1" name="Rectangle 30">
            <a:extLst>
              <a:ext uri="{FF2B5EF4-FFF2-40B4-BE49-F238E27FC236}">
                <a16:creationId xmlns:a16="http://schemas.microsoft.com/office/drawing/2014/main" id="{FF2481EB-20F5-4C25-8D2C-AAB00468FD9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FE5AF60-B99E-4832-85A8-D5533A3B5726}"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20492" name="Rectangle 32">
            <a:extLst>
              <a:ext uri="{FF2B5EF4-FFF2-40B4-BE49-F238E27FC236}">
                <a16:creationId xmlns:a16="http://schemas.microsoft.com/office/drawing/2014/main" id="{FDDA6045-92D2-49DF-B4D9-2346473A7F5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3" name="Rectangle 36">
            <a:extLst>
              <a:ext uri="{FF2B5EF4-FFF2-40B4-BE49-F238E27FC236}">
                <a16:creationId xmlns:a16="http://schemas.microsoft.com/office/drawing/2014/main" id="{FDAAF058-AF63-4C0E-AF8B-CC97EA4D65E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9D340E4-A9F3-44C4-BEAD-5732F956372B}"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20494" name="Rectangle 38">
            <a:extLst>
              <a:ext uri="{FF2B5EF4-FFF2-40B4-BE49-F238E27FC236}">
                <a16:creationId xmlns:a16="http://schemas.microsoft.com/office/drawing/2014/main" id="{3E70B4A6-3252-4A1C-9277-F1317A46389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5" name="Rectangle 42">
            <a:extLst>
              <a:ext uri="{FF2B5EF4-FFF2-40B4-BE49-F238E27FC236}">
                <a16:creationId xmlns:a16="http://schemas.microsoft.com/office/drawing/2014/main" id="{2A7AAE30-6AB9-460F-B48D-CF27F20CD8E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B1A9217-8ED9-454A-A619-E64C222A496A}"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20496" name="Rectangle 44">
            <a:extLst>
              <a:ext uri="{FF2B5EF4-FFF2-40B4-BE49-F238E27FC236}">
                <a16:creationId xmlns:a16="http://schemas.microsoft.com/office/drawing/2014/main" id="{000F7EA6-3AC5-4259-B0D7-4ADA2950C06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7" name="Rectangle 48">
            <a:extLst>
              <a:ext uri="{FF2B5EF4-FFF2-40B4-BE49-F238E27FC236}">
                <a16:creationId xmlns:a16="http://schemas.microsoft.com/office/drawing/2014/main" id="{184EF1E9-D0C8-4452-883C-92AF8579EA9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D0A2FBE-1278-4FE6-9111-E8575CD7FA09}"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20498" name="Rectangle 50">
            <a:extLst>
              <a:ext uri="{FF2B5EF4-FFF2-40B4-BE49-F238E27FC236}">
                <a16:creationId xmlns:a16="http://schemas.microsoft.com/office/drawing/2014/main" id="{EF35AC56-9904-468B-8E36-3D1AB013CD4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9" name="Rectangle 54">
            <a:extLst>
              <a:ext uri="{FF2B5EF4-FFF2-40B4-BE49-F238E27FC236}">
                <a16:creationId xmlns:a16="http://schemas.microsoft.com/office/drawing/2014/main" id="{7C39F255-A4FE-4E48-ABDF-34B337B9A39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2F80A50-5980-46D9-B2B7-D763CC722DCB}"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20500" name="Rectangle 56">
            <a:extLst>
              <a:ext uri="{FF2B5EF4-FFF2-40B4-BE49-F238E27FC236}">
                <a16:creationId xmlns:a16="http://schemas.microsoft.com/office/drawing/2014/main" id="{5E6D41F0-0FE3-41FA-B8D6-AA3D92A2618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501" name="Rectangle 60">
            <a:extLst>
              <a:ext uri="{FF2B5EF4-FFF2-40B4-BE49-F238E27FC236}">
                <a16:creationId xmlns:a16="http://schemas.microsoft.com/office/drawing/2014/main" id="{B520CA77-FE62-4F42-BB78-92D8C49C13C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763F482-F6DE-45C4-94EE-DDB7F72EC339}"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20502" name="Rectangle 62">
            <a:extLst>
              <a:ext uri="{FF2B5EF4-FFF2-40B4-BE49-F238E27FC236}">
                <a16:creationId xmlns:a16="http://schemas.microsoft.com/office/drawing/2014/main" id="{9C5FE10F-9448-44E2-9BA6-E696A1109E8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503" name="Rectangle 66">
            <a:extLst>
              <a:ext uri="{FF2B5EF4-FFF2-40B4-BE49-F238E27FC236}">
                <a16:creationId xmlns:a16="http://schemas.microsoft.com/office/drawing/2014/main" id="{2D5602F9-2B27-4789-80F8-98A8D3B3B3C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376054B-8331-4909-AA0A-B0D3A714D0A3}"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20504" name="Text Box 1">
            <a:extLst>
              <a:ext uri="{FF2B5EF4-FFF2-40B4-BE49-F238E27FC236}">
                <a16:creationId xmlns:a16="http://schemas.microsoft.com/office/drawing/2014/main" id="{A4DB964F-5456-439A-960B-2A730A22EC1F}"/>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0505" name="Text Box 2">
            <a:extLst>
              <a:ext uri="{FF2B5EF4-FFF2-40B4-BE49-F238E27FC236}">
                <a16:creationId xmlns:a16="http://schemas.microsoft.com/office/drawing/2014/main" id="{7D1EDE17-5C74-4B9D-BF89-0FF7518B7B7C}"/>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9DE6B75-1EBE-420A-9FC4-CEEC1739EC2F}" type="slidenum">
              <a:rPr lang="de-DE" altLang="de-DE" sz="1800">
                <a:latin typeface="Calibri" panose="020F0502020204030204" pitchFamily="34" charset="0"/>
              </a:rPr>
              <a:pPr algn="r" eaLnBrk="1" hangingPunct="1">
                <a:spcBef>
                  <a:spcPct val="0"/>
                </a:spcBef>
              </a:pPr>
              <a:t>11</a:t>
            </a:fld>
            <a:endParaRPr lang="de-DE" altLang="de-DE" sz="1800">
              <a:latin typeface="Calibri" panose="020F0502020204030204" pitchFamily="34" charset="0"/>
            </a:endParaRPr>
          </a:p>
        </p:txBody>
      </p:sp>
      <p:sp>
        <p:nvSpPr>
          <p:cNvPr id="20506" name="Rectangle 3">
            <a:extLst>
              <a:ext uri="{FF2B5EF4-FFF2-40B4-BE49-F238E27FC236}">
                <a16:creationId xmlns:a16="http://schemas.microsoft.com/office/drawing/2014/main" id="{241B2DFF-CB2F-4891-9EFB-51EFF65F946A}"/>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07" name="Text Box 4">
            <a:extLst>
              <a:ext uri="{FF2B5EF4-FFF2-40B4-BE49-F238E27FC236}">
                <a16:creationId xmlns:a16="http://schemas.microsoft.com/office/drawing/2014/main" id="{FBA3801F-0A5C-4AFB-A45F-84CFEF62DC42}"/>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0508" name="Text Box 5">
            <a:extLst>
              <a:ext uri="{FF2B5EF4-FFF2-40B4-BE49-F238E27FC236}">
                <a16:creationId xmlns:a16="http://schemas.microsoft.com/office/drawing/2014/main" id="{87E48EE6-A329-4875-9A01-055C5F0B8A6F}"/>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7A2E748-9536-45F8-9783-F26DDCB0E896}" type="slidenum">
              <a:rPr lang="de-DE" altLang="de-DE">
                <a:latin typeface="Calibri" panose="020F0502020204030204" pitchFamily="34" charset="0"/>
              </a:rPr>
              <a:pPr algn="r" eaLnBrk="1" hangingPunct="1">
                <a:spcBef>
                  <a:spcPct val="0"/>
                </a:spcBef>
              </a:pPr>
              <a:t>11</a:t>
            </a:fld>
            <a:endParaRPr lang="de-DE" altLang="de-DE">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1199F4E-70D7-4404-B139-798F23A9CFB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20483" name="Rectangle 6">
            <a:extLst>
              <a:ext uri="{FF2B5EF4-FFF2-40B4-BE49-F238E27FC236}">
                <a16:creationId xmlns:a16="http://schemas.microsoft.com/office/drawing/2014/main" id="{6DFB03C1-47F9-4A27-843B-9FFFAFC362F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44173C3-1D5A-45BE-A549-1A5CB09ED8D9}" type="slidenum">
              <a:rPr lang="de-DE" altLang="de-DE">
                <a:latin typeface="Calibri" panose="020F0502020204030204" pitchFamily="34" charset="0"/>
              </a:rPr>
              <a:pPr>
                <a:spcBef>
                  <a:spcPct val="0"/>
                </a:spcBef>
              </a:pPr>
              <a:t>12</a:t>
            </a:fld>
            <a:endParaRPr lang="de-DE" altLang="de-DE">
              <a:latin typeface="Calibri" panose="020F0502020204030204" pitchFamily="34" charset="0"/>
            </a:endParaRPr>
          </a:p>
        </p:txBody>
      </p:sp>
      <p:sp>
        <p:nvSpPr>
          <p:cNvPr id="20484" name="Rectangle 8">
            <a:extLst>
              <a:ext uri="{FF2B5EF4-FFF2-40B4-BE49-F238E27FC236}">
                <a16:creationId xmlns:a16="http://schemas.microsoft.com/office/drawing/2014/main" id="{6CA38B74-300E-4CCF-9489-5B38AD5B687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5" name="Rectangle 12">
            <a:extLst>
              <a:ext uri="{FF2B5EF4-FFF2-40B4-BE49-F238E27FC236}">
                <a16:creationId xmlns:a16="http://schemas.microsoft.com/office/drawing/2014/main" id="{01076BA0-E94B-4964-A275-2B03F6A83A0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19111B9-97A8-44A4-AF94-DB3A698DF633}"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86" name="Rectangle 14">
            <a:extLst>
              <a:ext uri="{FF2B5EF4-FFF2-40B4-BE49-F238E27FC236}">
                <a16:creationId xmlns:a16="http://schemas.microsoft.com/office/drawing/2014/main" id="{F7720225-E6CC-449D-801D-EF9524BD6AE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7" name="Rectangle 18">
            <a:extLst>
              <a:ext uri="{FF2B5EF4-FFF2-40B4-BE49-F238E27FC236}">
                <a16:creationId xmlns:a16="http://schemas.microsoft.com/office/drawing/2014/main" id="{8349FCA8-FFD4-4D5C-8867-19A2E8F2A57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FEBD26E-8FE3-4975-9DCE-5F61D8D38726}"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88" name="Rectangle 20">
            <a:extLst>
              <a:ext uri="{FF2B5EF4-FFF2-40B4-BE49-F238E27FC236}">
                <a16:creationId xmlns:a16="http://schemas.microsoft.com/office/drawing/2014/main" id="{3F75553E-27C9-4154-AA4B-319084DC26C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9" name="Rectangle 24">
            <a:extLst>
              <a:ext uri="{FF2B5EF4-FFF2-40B4-BE49-F238E27FC236}">
                <a16:creationId xmlns:a16="http://schemas.microsoft.com/office/drawing/2014/main" id="{F9181E94-8CB6-4BA8-BDE5-2A65FB8305B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CABB138-F771-4D91-AFB0-86C5E9E686D4}"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90" name="Rectangle 26">
            <a:extLst>
              <a:ext uri="{FF2B5EF4-FFF2-40B4-BE49-F238E27FC236}">
                <a16:creationId xmlns:a16="http://schemas.microsoft.com/office/drawing/2014/main" id="{EC2C553F-C251-4EB7-8B04-0C94DA18CE3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1" name="Rectangle 30">
            <a:extLst>
              <a:ext uri="{FF2B5EF4-FFF2-40B4-BE49-F238E27FC236}">
                <a16:creationId xmlns:a16="http://schemas.microsoft.com/office/drawing/2014/main" id="{FF2481EB-20F5-4C25-8D2C-AAB00468FD9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FE5AF60-B99E-4832-85A8-D5533A3B5726}"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92" name="Rectangle 32">
            <a:extLst>
              <a:ext uri="{FF2B5EF4-FFF2-40B4-BE49-F238E27FC236}">
                <a16:creationId xmlns:a16="http://schemas.microsoft.com/office/drawing/2014/main" id="{FDDA6045-92D2-49DF-B4D9-2346473A7F5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3" name="Rectangle 36">
            <a:extLst>
              <a:ext uri="{FF2B5EF4-FFF2-40B4-BE49-F238E27FC236}">
                <a16:creationId xmlns:a16="http://schemas.microsoft.com/office/drawing/2014/main" id="{FDAAF058-AF63-4C0E-AF8B-CC97EA4D65E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9D340E4-A9F3-44C4-BEAD-5732F956372B}"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94" name="Rectangle 38">
            <a:extLst>
              <a:ext uri="{FF2B5EF4-FFF2-40B4-BE49-F238E27FC236}">
                <a16:creationId xmlns:a16="http://schemas.microsoft.com/office/drawing/2014/main" id="{3E70B4A6-3252-4A1C-9277-F1317A46389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5" name="Rectangle 42">
            <a:extLst>
              <a:ext uri="{FF2B5EF4-FFF2-40B4-BE49-F238E27FC236}">
                <a16:creationId xmlns:a16="http://schemas.microsoft.com/office/drawing/2014/main" id="{2A7AAE30-6AB9-460F-B48D-CF27F20CD8E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B1A9217-8ED9-454A-A619-E64C222A496A}"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96" name="Rectangle 44">
            <a:extLst>
              <a:ext uri="{FF2B5EF4-FFF2-40B4-BE49-F238E27FC236}">
                <a16:creationId xmlns:a16="http://schemas.microsoft.com/office/drawing/2014/main" id="{000F7EA6-3AC5-4259-B0D7-4ADA2950C06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7" name="Rectangle 48">
            <a:extLst>
              <a:ext uri="{FF2B5EF4-FFF2-40B4-BE49-F238E27FC236}">
                <a16:creationId xmlns:a16="http://schemas.microsoft.com/office/drawing/2014/main" id="{184EF1E9-D0C8-4452-883C-92AF8579EA9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D0A2FBE-1278-4FE6-9111-E8575CD7FA09}"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98" name="Rectangle 50">
            <a:extLst>
              <a:ext uri="{FF2B5EF4-FFF2-40B4-BE49-F238E27FC236}">
                <a16:creationId xmlns:a16="http://schemas.microsoft.com/office/drawing/2014/main" id="{EF35AC56-9904-468B-8E36-3D1AB013CD4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9" name="Rectangle 54">
            <a:extLst>
              <a:ext uri="{FF2B5EF4-FFF2-40B4-BE49-F238E27FC236}">
                <a16:creationId xmlns:a16="http://schemas.microsoft.com/office/drawing/2014/main" id="{7C39F255-A4FE-4E48-ABDF-34B337B9A39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2F80A50-5980-46D9-B2B7-D763CC722DCB}"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500" name="Rectangle 56">
            <a:extLst>
              <a:ext uri="{FF2B5EF4-FFF2-40B4-BE49-F238E27FC236}">
                <a16:creationId xmlns:a16="http://schemas.microsoft.com/office/drawing/2014/main" id="{5E6D41F0-0FE3-41FA-B8D6-AA3D92A2618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501" name="Rectangle 60">
            <a:extLst>
              <a:ext uri="{FF2B5EF4-FFF2-40B4-BE49-F238E27FC236}">
                <a16:creationId xmlns:a16="http://schemas.microsoft.com/office/drawing/2014/main" id="{B520CA77-FE62-4F42-BB78-92D8C49C13C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763F482-F6DE-45C4-94EE-DDB7F72EC339}"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502" name="Rectangle 62">
            <a:extLst>
              <a:ext uri="{FF2B5EF4-FFF2-40B4-BE49-F238E27FC236}">
                <a16:creationId xmlns:a16="http://schemas.microsoft.com/office/drawing/2014/main" id="{9C5FE10F-9448-44E2-9BA6-E696A1109E8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503" name="Rectangle 66">
            <a:extLst>
              <a:ext uri="{FF2B5EF4-FFF2-40B4-BE49-F238E27FC236}">
                <a16:creationId xmlns:a16="http://schemas.microsoft.com/office/drawing/2014/main" id="{2D5602F9-2B27-4789-80F8-98A8D3B3B3C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376054B-8331-4909-AA0A-B0D3A714D0A3}"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504" name="Text Box 1">
            <a:extLst>
              <a:ext uri="{FF2B5EF4-FFF2-40B4-BE49-F238E27FC236}">
                <a16:creationId xmlns:a16="http://schemas.microsoft.com/office/drawing/2014/main" id="{A4DB964F-5456-439A-960B-2A730A22EC1F}"/>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0505" name="Text Box 2">
            <a:extLst>
              <a:ext uri="{FF2B5EF4-FFF2-40B4-BE49-F238E27FC236}">
                <a16:creationId xmlns:a16="http://schemas.microsoft.com/office/drawing/2014/main" id="{7D1EDE17-5C74-4B9D-BF89-0FF7518B7B7C}"/>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9DE6B75-1EBE-420A-9FC4-CEEC1739EC2F}" type="slidenum">
              <a:rPr lang="de-DE" altLang="de-DE" sz="1800">
                <a:latin typeface="Calibri" panose="020F0502020204030204" pitchFamily="34" charset="0"/>
              </a:rPr>
              <a:pPr algn="r" eaLnBrk="1" hangingPunct="1">
                <a:spcBef>
                  <a:spcPct val="0"/>
                </a:spcBef>
              </a:pPr>
              <a:t>12</a:t>
            </a:fld>
            <a:endParaRPr lang="de-DE" altLang="de-DE" sz="1800">
              <a:latin typeface="Calibri" panose="020F0502020204030204" pitchFamily="34" charset="0"/>
            </a:endParaRPr>
          </a:p>
        </p:txBody>
      </p:sp>
      <p:sp>
        <p:nvSpPr>
          <p:cNvPr id="20506" name="Rectangle 3">
            <a:extLst>
              <a:ext uri="{FF2B5EF4-FFF2-40B4-BE49-F238E27FC236}">
                <a16:creationId xmlns:a16="http://schemas.microsoft.com/office/drawing/2014/main" id="{241B2DFF-CB2F-4891-9EFB-51EFF65F946A}"/>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07" name="Text Box 4">
            <a:extLst>
              <a:ext uri="{FF2B5EF4-FFF2-40B4-BE49-F238E27FC236}">
                <a16:creationId xmlns:a16="http://schemas.microsoft.com/office/drawing/2014/main" id="{FBA3801F-0A5C-4AFB-A45F-84CFEF62DC42}"/>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0508" name="Text Box 5">
            <a:extLst>
              <a:ext uri="{FF2B5EF4-FFF2-40B4-BE49-F238E27FC236}">
                <a16:creationId xmlns:a16="http://schemas.microsoft.com/office/drawing/2014/main" id="{87E48EE6-A329-4875-9A01-055C5F0B8A6F}"/>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7A2E748-9536-45F8-9783-F26DDCB0E896}" type="slidenum">
              <a:rPr lang="de-DE" altLang="de-DE">
                <a:latin typeface="Calibri" panose="020F0502020204030204" pitchFamily="34" charset="0"/>
              </a:rPr>
              <a:pPr algn="r" eaLnBrk="1" hangingPunct="1">
                <a:spcBef>
                  <a:spcPct val="0"/>
                </a:spcBef>
              </a:pPr>
              <a:t>12</a:t>
            </a:fld>
            <a:endParaRPr lang="de-DE" altLang="de-DE">
              <a:latin typeface="Calibri" panose="020F0502020204030204" pitchFamily="34" charset="0"/>
            </a:endParaRPr>
          </a:p>
        </p:txBody>
      </p:sp>
    </p:spTree>
    <p:extLst>
      <p:ext uri="{BB962C8B-B14F-4D97-AF65-F5344CB8AC3E}">
        <p14:creationId xmlns:p14="http://schemas.microsoft.com/office/powerpoint/2010/main" val="23184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13</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13</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13</a:t>
            </a:fld>
            <a:endParaRPr lang="de-DE" altLang="de-DE">
              <a:latin typeface="Calibri" panose="020F0502020204030204" pitchFamily="34" charset="0"/>
            </a:endParaRPr>
          </a:p>
        </p:txBody>
      </p:sp>
    </p:spTree>
    <p:extLst>
      <p:ext uri="{BB962C8B-B14F-4D97-AF65-F5344CB8AC3E}">
        <p14:creationId xmlns:p14="http://schemas.microsoft.com/office/powerpoint/2010/main" val="323893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9B7BA9A-1813-45F2-9DD9-9BC5C120C2A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22531" name="Rectangle 6">
            <a:extLst>
              <a:ext uri="{FF2B5EF4-FFF2-40B4-BE49-F238E27FC236}">
                <a16:creationId xmlns:a16="http://schemas.microsoft.com/office/drawing/2014/main" id="{E6E22EA5-2847-40EE-8683-92600A51F3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03E19BA-AB4A-4967-9103-5CDA7129D8A6}" type="slidenum">
              <a:rPr lang="de-DE" altLang="de-DE">
                <a:latin typeface="Calibri" panose="020F0502020204030204" pitchFamily="34" charset="0"/>
              </a:rPr>
              <a:pPr>
                <a:spcBef>
                  <a:spcPct val="0"/>
                </a:spcBef>
              </a:pPr>
              <a:t>14</a:t>
            </a:fld>
            <a:endParaRPr lang="de-DE" altLang="de-DE">
              <a:latin typeface="Calibri" panose="020F0502020204030204" pitchFamily="34" charset="0"/>
            </a:endParaRPr>
          </a:p>
        </p:txBody>
      </p:sp>
      <p:sp>
        <p:nvSpPr>
          <p:cNvPr id="22532" name="Rectangle 8">
            <a:extLst>
              <a:ext uri="{FF2B5EF4-FFF2-40B4-BE49-F238E27FC236}">
                <a16:creationId xmlns:a16="http://schemas.microsoft.com/office/drawing/2014/main" id="{A1730878-465F-4184-A2F8-F210A06AB4E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33" name="Rectangle 12">
            <a:extLst>
              <a:ext uri="{FF2B5EF4-FFF2-40B4-BE49-F238E27FC236}">
                <a16:creationId xmlns:a16="http://schemas.microsoft.com/office/drawing/2014/main" id="{971EF763-AA73-4494-896A-6DE4024FF36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6E710E8-E233-4CFE-AE9D-3CA10533617E}"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22534" name="Rectangle 14">
            <a:extLst>
              <a:ext uri="{FF2B5EF4-FFF2-40B4-BE49-F238E27FC236}">
                <a16:creationId xmlns:a16="http://schemas.microsoft.com/office/drawing/2014/main" id="{B8A16C2C-A330-4FDD-809A-205EC7791CA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35" name="Rectangle 18">
            <a:extLst>
              <a:ext uri="{FF2B5EF4-FFF2-40B4-BE49-F238E27FC236}">
                <a16:creationId xmlns:a16="http://schemas.microsoft.com/office/drawing/2014/main" id="{47D0FA17-6A20-425B-812B-E940CD6D529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51CBAEF-D8E3-4A58-B049-BFBD2798571F}"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22536" name="Rectangle 20">
            <a:extLst>
              <a:ext uri="{FF2B5EF4-FFF2-40B4-BE49-F238E27FC236}">
                <a16:creationId xmlns:a16="http://schemas.microsoft.com/office/drawing/2014/main" id="{E1A55299-9ECB-4F96-A6DC-4B83A328D7E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37" name="Rectangle 24">
            <a:extLst>
              <a:ext uri="{FF2B5EF4-FFF2-40B4-BE49-F238E27FC236}">
                <a16:creationId xmlns:a16="http://schemas.microsoft.com/office/drawing/2014/main" id="{136F2243-272B-4BF0-A00E-D38AD897327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AA2E281-480A-4FC2-A7EA-4E99B07ECE59}"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22538" name="Rectangle 26">
            <a:extLst>
              <a:ext uri="{FF2B5EF4-FFF2-40B4-BE49-F238E27FC236}">
                <a16:creationId xmlns:a16="http://schemas.microsoft.com/office/drawing/2014/main" id="{B0FD27FE-F7B9-4605-9F4D-F12627B37B0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39" name="Rectangle 30">
            <a:extLst>
              <a:ext uri="{FF2B5EF4-FFF2-40B4-BE49-F238E27FC236}">
                <a16:creationId xmlns:a16="http://schemas.microsoft.com/office/drawing/2014/main" id="{E7862310-566C-4369-93BD-84A0B6DA148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C67ABEE-4F66-4C51-B32C-E92CD553AB62}"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22540" name="Rectangle 32">
            <a:extLst>
              <a:ext uri="{FF2B5EF4-FFF2-40B4-BE49-F238E27FC236}">
                <a16:creationId xmlns:a16="http://schemas.microsoft.com/office/drawing/2014/main" id="{460C10A6-818D-4655-8531-B06B449C461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41" name="Rectangle 36">
            <a:extLst>
              <a:ext uri="{FF2B5EF4-FFF2-40B4-BE49-F238E27FC236}">
                <a16:creationId xmlns:a16="http://schemas.microsoft.com/office/drawing/2014/main" id="{63FEA63E-7C42-4B0A-A4F5-584E2FD5CDE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548A1B-2DEF-4EA1-B1AE-A3BDDE5BFE2E}"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22542" name="Rectangle 38">
            <a:extLst>
              <a:ext uri="{FF2B5EF4-FFF2-40B4-BE49-F238E27FC236}">
                <a16:creationId xmlns:a16="http://schemas.microsoft.com/office/drawing/2014/main" id="{113FD818-852B-44D4-9805-5AC29CA4D17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43" name="Rectangle 42">
            <a:extLst>
              <a:ext uri="{FF2B5EF4-FFF2-40B4-BE49-F238E27FC236}">
                <a16:creationId xmlns:a16="http://schemas.microsoft.com/office/drawing/2014/main" id="{5AAAF65F-3E46-43E4-A2BC-5A471A8B2A1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5FFC73E-A22D-4371-B956-39E518FFC13E}"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22544" name="Rectangle 44">
            <a:extLst>
              <a:ext uri="{FF2B5EF4-FFF2-40B4-BE49-F238E27FC236}">
                <a16:creationId xmlns:a16="http://schemas.microsoft.com/office/drawing/2014/main" id="{B8F51079-D495-4F6A-9F97-A9652D67F83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45" name="Rectangle 48">
            <a:extLst>
              <a:ext uri="{FF2B5EF4-FFF2-40B4-BE49-F238E27FC236}">
                <a16:creationId xmlns:a16="http://schemas.microsoft.com/office/drawing/2014/main" id="{72734A52-58D9-4317-AABA-85BCA932E36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319004C-7262-4A8C-B216-751277689E1F}"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22546" name="Rectangle 50">
            <a:extLst>
              <a:ext uri="{FF2B5EF4-FFF2-40B4-BE49-F238E27FC236}">
                <a16:creationId xmlns:a16="http://schemas.microsoft.com/office/drawing/2014/main" id="{20886F97-1D41-417E-A67E-1525194C219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47" name="Rectangle 54">
            <a:extLst>
              <a:ext uri="{FF2B5EF4-FFF2-40B4-BE49-F238E27FC236}">
                <a16:creationId xmlns:a16="http://schemas.microsoft.com/office/drawing/2014/main" id="{0CDB674A-E460-4FB0-8958-A27AD6380FB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86A898E-600B-4981-BB01-87C0FB00FEAC}"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22548" name="Rectangle 56">
            <a:extLst>
              <a:ext uri="{FF2B5EF4-FFF2-40B4-BE49-F238E27FC236}">
                <a16:creationId xmlns:a16="http://schemas.microsoft.com/office/drawing/2014/main" id="{510AD2D3-851F-4907-B180-8E44B4AA588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49" name="Rectangle 60">
            <a:extLst>
              <a:ext uri="{FF2B5EF4-FFF2-40B4-BE49-F238E27FC236}">
                <a16:creationId xmlns:a16="http://schemas.microsoft.com/office/drawing/2014/main" id="{A70DBDB4-55D3-456C-8E1C-730ED9A6B70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00D6735-7230-48FC-A051-0A32400F7070}"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22550" name="Rectangle 62">
            <a:extLst>
              <a:ext uri="{FF2B5EF4-FFF2-40B4-BE49-F238E27FC236}">
                <a16:creationId xmlns:a16="http://schemas.microsoft.com/office/drawing/2014/main" id="{56F67999-4079-4A83-96F4-5B7B480F7E7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51" name="Rectangle 66">
            <a:extLst>
              <a:ext uri="{FF2B5EF4-FFF2-40B4-BE49-F238E27FC236}">
                <a16:creationId xmlns:a16="http://schemas.microsoft.com/office/drawing/2014/main" id="{923AD3A0-4F3D-4033-8598-1878146C6FF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21021C6-FC6D-42C3-9885-8AD0142FFDE8}"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52225" name="Text Box 1">
            <a:extLst>
              <a:ext uri="{FF2B5EF4-FFF2-40B4-BE49-F238E27FC236}">
                <a16:creationId xmlns:a16="http://schemas.microsoft.com/office/drawing/2014/main" id="{89B1C5F6-2AD1-4B55-88F0-8972995C845D}"/>
              </a:ext>
            </a:extLst>
          </p:cNvPr>
          <p:cNvSpPr txBox="1">
            <a:spLocks noGrp="1" noChangeArrowheads="1"/>
          </p:cNvSpPr>
          <p:nvPr>
            <p:ph type="body"/>
          </p:nvPr>
        </p:nvSpPr>
        <p:spPr>
          <a:xfrm>
            <a:off x="685800" y="4724400"/>
            <a:ext cx="5486400" cy="4476750"/>
          </a:xfrm>
          <a:ln/>
        </p:spPr>
        <p:txBody>
          <a:bodyPr/>
          <a:lstStyle/>
          <a:p>
            <a:pPr marL="14288" eaLnBrk="1" hangingPunct="1">
              <a:spcBef>
                <a:spcPct val="0"/>
              </a:spcBef>
              <a:tabLst>
                <a:tab pos="723900" algn="l"/>
                <a:tab pos="1447800" algn="l"/>
                <a:tab pos="2171700" algn="l"/>
                <a:tab pos="2895600" algn="l"/>
                <a:tab pos="3619500" algn="l"/>
                <a:tab pos="4343400" algn="l"/>
                <a:tab pos="5067300" algn="l"/>
              </a:tabLst>
              <a:defRPr/>
            </a:pPr>
            <a:endParaRPr lang="de-DE" altLang="de-DE" sz="1800" dirty="0">
              <a:latin typeface="Calibri" panose="020F0502020204030204" pitchFamily="34" charset="0"/>
              <a:ea typeface="Microsoft YaHei" panose="020B0503020204020204" pitchFamily="34" charset="-122"/>
            </a:endParaRPr>
          </a:p>
          <a:p>
            <a:pPr marL="14288" eaLnBrk="1" hangingPunct="1">
              <a:spcBef>
                <a:spcPct val="0"/>
              </a:spcBef>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Bedingungen:</a:t>
            </a:r>
          </a:p>
          <a:p>
            <a:pPr marL="377825" indent="-35560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zwei</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Fächer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aus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Deutsch,</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Mathematik</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und</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Fremdsprache</a:t>
            </a:r>
          </a:p>
          <a:p>
            <a:pPr marL="377825" indent="-35560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alle</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3</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Aufgabenfelder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müssen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abgedeckt</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sein.</a:t>
            </a:r>
          </a:p>
          <a:p>
            <a:pPr marL="377825" indent="-355600" eaLnBrk="1" hangingPunct="1">
              <a:spcBef>
                <a:spcPts val="88"/>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Abiturfächer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müssen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in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der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Einführungsphase</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in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Grundkursen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und</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spätestens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von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dem</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ersten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Jahr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der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Qualifikationsphase</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an</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als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Fächer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mit</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Klausuren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belegt</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sein.</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sz="1800" dirty="0">
              <a:latin typeface="Calibri" panose="020F0502020204030204" pitchFamily="34" charset="0"/>
              <a:ea typeface="Microsoft YaHei" panose="020B0503020204020204" pitchFamily="34" charset="-122"/>
            </a:endParaRP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1.</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Leistungskurs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b="1" dirty="0">
                <a:latin typeface="Calibri" panose="020F0502020204030204" pitchFamily="34" charset="0"/>
                <a:ea typeface="Microsoft YaHei" panose="020B0503020204020204" pitchFamily="34" charset="-122"/>
              </a:rPr>
              <a:t>Deutsch</a:t>
            </a:r>
            <a:r>
              <a:rPr lang="de-DE" altLang="de-DE" sz="1800" b="1"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dirty="0">
                <a:ea typeface="Microsoft YaHei" panose="020B0503020204020204" pitchFamily="34" charset="-122"/>
              </a:rPr>
              <a:t> </a:t>
            </a:r>
            <a:r>
              <a:rPr lang="de-DE" altLang="de-DE" sz="1800" b="1" dirty="0">
                <a:latin typeface="Calibri" panose="020F0502020204030204" pitchFamily="34" charset="0"/>
                <a:ea typeface="Microsoft YaHei" panose="020B0503020204020204" pitchFamily="34" charset="-122"/>
              </a:rPr>
              <a:t>Englisch</a:t>
            </a:r>
            <a:r>
              <a:rPr lang="de-DE" altLang="de-DE" sz="1800" b="1"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dirty="0">
                <a:ea typeface="Microsoft YaHei" panose="020B0503020204020204" pitchFamily="34" charset="-122"/>
              </a:rPr>
              <a:t> </a:t>
            </a:r>
            <a:r>
              <a:rPr lang="de-DE" altLang="de-DE" sz="1800" b="1" dirty="0">
                <a:latin typeface="Calibri" panose="020F0502020204030204" pitchFamily="34" charset="0"/>
                <a:ea typeface="Microsoft YaHei" panose="020B0503020204020204" pitchFamily="34" charset="-122"/>
              </a:rPr>
              <a:t>Mathematik</a:t>
            </a:r>
            <a:r>
              <a:rPr lang="de-DE" altLang="de-DE" sz="1800" dirty="0">
                <a:latin typeface="Calibri" panose="020F0502020204030204" pitchFamily="34" charset="0"/>
                <a:ea typeface="Microsoft YaHei" panose="020B0503020204020204" pitchFamily="34" charset="-122"/>
              </a:rPr>
              <a:t>)</a:t>
            </a: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2.</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Leistungskurs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b="1" dirty="0">
                <a:latin typeface="Calibri" panose="020F0502020204030204" pitchFamily="34" charset="0"/>
                <a:ea typeface="Microsoft YaHei" panose="020B0503020204020204" pitchFamily="34" charset="-122"/>
              </a:rPr>
              <a:t>Pädagogik</a:t>
            </a:r>
            <a:r>
              <a:rPr lang="de-DE" altLang="de-DE" sz="1800" b="1"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dirty="0">
                <a:ea typeface="Microsoft YaHei" panose="020B0503020204020204" pitchFamily="34" charset="-122"/>
              </a:rPr>
              <a:t> </a:t>
            </a:r>
            <a:r>
              <a:rPr lang="de-DE" altLang="de-DE" sz="1800" b="1" dirty="0">
                <a:latin typeface="Calibri" panose="020F0502020204030204" pitchFamily="34" charset="0"/>
                <a:ea typeface="Microsoft YaHei" panose="020B0503020204020204" pitchFamily="34" charset="-122"/>
              </a:rPr>
              <a:t>Biologie</a:t>
            </a:r>
            <a:r>
              <a:rPr lang="de-DE" altLang="de-DE" sz="1800" b="1"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dirty="0">
                <a:ea typeface="Microsoft YaHei" panose="020B0503020204020204" pitchFamily="34" charset="-122"/>
              </a:rPr>
              <a:t> </a:t>
            </a:r>
            <a:r>
              <a:rPr lang="de-DE" altLang="de-DE" sz="1800" b="1" dirty="0">
                <a:latin typeface="Calibri" panose="020F0502020204030204" pitchFamily="34" charset="0"/>
                <a:ea typeface="Microsoft YaHei" panose="020B0503020204020204" pitchFamily="34" charset="-122"/>
              </a:rPr>
              <a:t>Chemie</a:t>
            </a:r>
            <a:r>
              <a:rPr lang="de-DE" altLang="de-DE" sz="1800" b="1"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dirty="0">
                <a:ea typeface="Microsoft YaHei" panose="020B0503020204020204" pitchFamily="34" charset="-122"/>
              </a:rPr>
              <a:t> </a:t>
            </a:r>
            <a:r>
              <a:rPr lang="de-DE" altLang="de-DE" sz="1800" b="1" dirty="0">
                <a:latin typeface="Calibri" panose="020F0502020204030204" pitchFamily="34" charset="0"/>
                <a:ea typeface="Microsoft YaHei" panose="020B0503020204020204" pitchFamily="34" charset="-122"/>
              </a:rPr>
              <a:t>Geschichte</a:t>
            </a:r>
            <a:r>
              <a:rPr lang="de-DE" altLang="de-DE" sz="1800" dirty="0">
                <a:latin typeface="Calibri" panose="020F0502020204030204" pitchFamily="34" charset="0"/>
                <a:ea typeface="Microsoft YaHei" panose="020B0503020204020204" pitchFamily="34" charset="-122"/>
              </a:rPr>
              <a:t>)</a:t>
            </a:r>
          </a:p>
          <a:p>
            <a:pPr marL="376238" indent="-336550" eaLnBrk="1" hangingPunct="1">
              <a:spcBef>
                <a:spcPts val="25"/>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Grundkurs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(schriftliche</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Abiturprüfung)</a:t>
            </a: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Grundkurs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(mündliche</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Abiturprüfung)</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sz="1800" dirty="0">
              <a:latin typeface="Calibri" panose="020F0502020204030204" pitchFamily="34" charset="0"/>
              <a:ea typeface="Microsoft YaHei" panose="020B0503020204020204" pitchFamily="34" charset="-122"/>
            </a:endParaRPr>
          </a:p>
          <a:p>
            <a:pPr marL="377825" indent="-355600"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dirty="0">
              <a:latin typeface="Calibri" panose="020F0502020204030204" pitchFamily="34" charset="0"/>
              <a:ea typeface="Microsoft YaHei" panose="020B0503020204020204" pitchFamily="34" charset="-122"/>
            </a:endParaRPr>
          </a:p>
        </p:txBody>
      </p:sp>
      <p:sp>
        <p:nvSpPr>
          <p:cNvPr id="22553" name="Text Box 2">
            <a:extLst>
              <a:ext uri="{FF2B5EF4-FFF2-40B4-BE49-F238E27FC236}">
                <a16:creationId xmlns:a16="http://schemas.microsoft.com/office/drawing/2014/main" id="{D17F8976-361F-41E7-9A04-9F4C70CC1EE4}"/>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8CE4494-DCC9-442E-931B-4DD123DB1BE4}" type="slidenum">
              <a:rPr lang="de-DE" altLang="de-DE" sz="1800">
                <a:latin typeface="Calibri" panose="020F0502020204030204" pitchFamily="34" charset="0"/>
              </a:rPr>
              <a:pPr algn="r" eaLnBrk="1" hangingPunct="1">
                <a:spcBef>
                  <a:spcPct val="0"/>
                </a:spcBef>
              </a:pPr>
              <a:t>14</a:t>
            </a:fld>
            <a:endParaRPr lang="de-DE" altLang="de-DE" sz="1800">
              <a:latin typeface="Calibri" panose="020F0502020204030204" pitchFamily="34" charset="0"/>
            </a:endParaRPr>
          </a:p>
        </p:txBody>
      </p:sp>
      <p:sp>
        <p:nvSpPr>
          <p:cNvPr id="22554" name="Rectangle 3">
            <a:extLst>
              <a:ext uri="{FF2B5EF4-FFF2-40B4-BE49-F238E27FC236}">
                <a16:creationId xmlns:a16="http://schemas.microsoft.com/office/drawing/2014/main" id="{BB4628E9-C6EB-48DD-8560-CA5162745E9E}"/>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Text Box 4">
            <a:extLst>
              <a:ext uri="{FF2B5EF4-FFF2-40B4-BE49-F238E27FC236}">
                <a16:creationId xmlns:a16="http://schemas.microsoft.com/office/drawing/2014/main" id="{8883AEC7-110E-4CD0-A153-29B946CE5E4B}"/>
              </a:ext>
            </a:extLst>
          </p:cNvPr>
          <p:cNvSpPr txBox="1">
            <a:spLocks noGrp="1" noChangeArrowheads="1"/>
          </p:cNvSpPr>
          <p:nvPr>
            <p:ph type="body" idx="2"/>
          </p:nvPr>
        </p:nvSpPr>
        <p:spPr>
          <a:xfrm>
            <a:off x="685800" y="4724400"/>
            <a:ext cx="5486400" cy="4476750"/>
          </a:xfrm>
          <a:ln/>
        </p:spPr>
        <p:txBody>
          <a:bodyPr/>
          <a:lstStyle/>
          <a:p>
            <a:pPr marL="14288" eaLnBrk="1" hangingPunct="1">
              <a:spcBef>
                <a:spcPct val="0"/>
              </a:spcBef>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Folie: Görlich</a:t>
            </a:r>
          </a:p>
          <a:p>
            <a:pPr marL="14288" eaLnBrk="1" hangingPunct="1">
              <a:spcBef>
                <a:spcPct val="0"/>
              </a:spcBef>
              <a:tabLst>
                <a:tab pos="723900" algn="l"/>
                <a:tab pos="1447800" algn="l"/>
                <a:tab pos="2171700" algn="l"/>
                <a:tab pos="2895600" algn="l"/>
                <a:tab pos="3619500" algn="l"/>
                <a:tab pos="4343400" algn="l"/>
                <a:tab pos="5067300" algn="l"/>
              </a:tabLst>
              <a:defRPr/>
            </a:pPr>
            <a:endParaRPr lang="de-DE" altLang="de-DE" sz="1800">
              <a:latin typeface="Calibri" panose="020F0502020204030204" pitchFamily="34" charset="0"/>
              <a:ea typeface="Microsoft YaHei" panose="020B0503020204020204" pitchFamily="34" charset="-122"/>
            </a:endParaRPr>
          </a:p>
          <a:p>
            <a:pPr marL="14288" eaLnBrk="1" hangingPunct="1">
              <a:spcBef>
                <a:spcPct val="0"/>
              </a:spcBef>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Bedingungen:</a:t>
            </a:r>
          </a:p>
          <a:p>
            <a:pPr marL="377825" indent="-35560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zwei</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Fächer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aus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Deutsch,</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Mathematik</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und</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Fremdsprache</a:t>
            </a:r>
          </a:p>
          <a:p>
            <a:pPr marL="377825" indent="-35560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alle</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3</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Aufgabenfelder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müssen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abgedeckt</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sein.</a:t>
            </a:r>
          </a:p>
          <a:p>
            <a:pPr marL="377825" indent="-355600" eaLnBrk="1" hangingPunct="1">
              <a:spcBef>
                <a:spcPts val="88"/>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Abiturfächer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müssen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in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der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Einführungsphase</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in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Grundkursen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und</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spätestens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von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dem</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ersten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Jahr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der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Qualifikationsphase</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an</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als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Fächer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mit</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Klausuren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belegt</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sein.</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sz="1800">
              <a:latin typeface="Calibri" panose="020F0502020204030204" pitchFamily="34" charset="0"/>
              <a:ea typeface="Microsoft YaHei" panose="020B0503020204020204" pitchFamily="34" charset="-122"/>
            </a:endParaRP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1.</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Leistungskurs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b="1">
                <a:latin typeface="Calibri" panose="020F0502020204030204" pitchFamily="34" charset="0"/>
                <a:ea typeface="Microsoft YaHei" panose="020B0503020204020204" pitchFamily="34" charset="-122"/>
              </a:rPr>
              <a:t>Deutsch</a:t>
            </a:r>
            <a:r>
              <a:rPr lang="de-DE" altLang="de-DE" sz="1800" b="1">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a:ea typeface="Microsoft YaHei" panose="020B0503020204020204" pitchFamily="34" charset="-122"/>
              </a:rPr>
              <a:t> </a:t>
            </a:r>
            <a:r>
              <a:rPr lang="de-DE" altLang="de-DE" sz="1800" b="1">
                <a:latin typeface="Calibri" panose="020F0502020204030204" pitchFamily="34" charset="0"/>
                <a:ea typeface="Microsoft YaHei" panose="020B0503020204020204" pitchFamily="34" charset="-122"/>
              </a:rPr>
              <a:t>Englisch</a:t>
            </a:r>
            <a:r>
              <a:rPr lang="de-DE" altLang="de-DE" sz="1800" b="1">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a:ea typeface="Microsoft YaHei" panose="020B0503020204020204" pitchFamily="34" charset="-122"/>
              </a:rPr>
              <a:t> </a:t>
            </a:r>
            <a:r>
              <a:rPr lang="de-DE" altLang="de-DE" sz="1800" b="1">
                <a:latin typeface="Calibri" panose="020F0502020204030204" pitchFamily="34" charset="0"/>
                <a:ea typeface="Microsoft YaHei" panose="020B0503020204020204" pitchFamily="34" charset="-122"/>
              </a:rPr>
              <a:t>Mathematik</a:t>
            </a:r>
            <a:r>
              <a:rPr lang="de-DE" altLang="de-DE" sz="1800">
                <a:latin typeface="Calibri" panose="020F0502020204030204" pitchFamily="34" charset="0"/>
                <a:ea typeface="Microsoft YaHei" panose="020B0503020204020204" pitchFamily="34" charset="-122"/>
              </a:rPr>
              <a:t>)</a:t>
            </a: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2.</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Leistungskurs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b="1">
                <a:latin typeface="Calibri" panose="020F0502020204030204" pitchFamily="34" charset="0"/>
                <a:ea typeface="Microsoft YaHei" panose="020B0503020204020204" pitchFamily="34" charset="-122"/>
              </a:rPr>
              <a:t>Pädagogik</a:t>
            </a:r>
            <a:r>
              <a:rPr lang="de-DE" altLang="de-DE" sz="1800" b="1">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a:ea typeface="Microsoft YaHei" panose="020B0503020204020204" pitchFamily="34" charset="-122"/>
              </a:rPr>
              <a:t> </a:t>
            </a:r>
            <a:r>
              <a:rPr lang="de-DE" altLang="de-DE" sz="1800" b="1">
                <a:latin typeface="Calibri" panose="020F0502020204030204" pitchFamily="34" charset="0"/>
                <a:ea typeface="Microsoft YaHei" panose="020B0503020204020204" pitchFamily="34" charset="-122"/>
              </a:rPr>
              <a:t>Biologie</a:t>
            </a:r>
            <a:r>
              <a:rPr lang="de-DE" altLang="de-DE" sz="1800" b="1">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a:ea typeface="Microsoft YaHei" panose="020B0503020204020204" pitchFamily="34" charset="-122"/>
              </a:rPr>
              <a:t> </a:t>
            </a:r>
            <a:r>
              <a:rPr lang="de-DE" altLang="de-DE" sz="1800" b="1">
                <a:latin typeface="Calibri" panose="020F0502020204030204" pitchFamily="34" charset="0"/>
                <a:ea typeface="Microsoft YaHei" panose="020B0503020204020204" pitchFamily="34" charset="-122"/>
              </a:rPr>
              <a:t>Chemie</a:t>
            </a:r>
            <a:r>
              <a:rPr lang="de-DE" altLang="de-DE" sz="1800" b="1">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a:ea typeface="Microsoft YaHei" panose="020B0503020204020204" pitchFamily="34" charset="-122"/>
              </a:rPr>
              <a:t> </a:t>
            </a:r>
            <a:r>
              <a:rPr lang="de-DE" altLang="de-DE" sz="1800" b="1">
                <a:latin typeface="Calibri" panose="020F0502020204030204" pitchFamily="34" charset="0"/>
                <a:ea typeface="Microsoft YaHei" panose="020B0503020204020204" pitchFamily="34" charset="-122"/>
              </a:rPr>
              <a:t>Geschichte</a:t>
            </a:r>
            <a:r>
              <a:rPr lang="de-DE" altLang="de-DE" sz="1800">
                <a:latin typeface="Calibri" panose="020F0502020204030204" pitchFamily="34" charset="0"/>
                <a:ea typeface="Microsoft YaHei" panose="020B0503020204020204" pitchFamily="34" charset="-122"/>
              </a:rPr>
              <a:t>)</a:t>
            </a:r>
          </a:p>
          <a:p>
            <a:pPr marL="376238" indent="-336550" eaLnBrk="1" hangingPunct="1">
              <a:spcBef>
                <a:spcPts val="25"/>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Grundkurs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(schriftliche</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Abiturprüfung)</a:t>
            </a: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Grundkurs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(mündliche</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Abiturprüfung)</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sz="1800">
              <a:latin typeface="Calibri" panose="020F0502020204030204" pitchFamily="34" charset="0"/>
              <a:ea typeface="Microsoft YaHei" panose="020B0503020204020204" pitchFamily="34" charset="-122"/>
            </a:endParaRPr>
          </a:p>
          <a:p>
            <a:pPr marL="377825" indent="-355600"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a:latin typeface="Calibri" panose="020F0502020204030204" pitchFamily="34" charset="0"/>
              <a:ea typeface="Microsoft YaHei" panose="020B0503020204020204" pitchFamily="34" charset="-122"/>
            </a:endParaRPr>
          </a:p>
        </p:txBody>
      </p:sp>
      <p:sp>
        <p:nvSpPr>
          <p:cNvPr id="22556" name="Text Box 5">
            <a:extLst>
              <a:ext uri="{FF2B5EF4-FFF2-40B4-BE49-F238E27FC236}">
                <a16:creationId xmlns:a16="http://schemas.microsoft.com/office/drawing/2014/main" id="{B2D77EDD-0B49-4CE1-B3F3-CEFBE78464AC}"/>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88AB6FA-853F-4430-868F-0B7F4F8BFDE3}" type="slidenum">
              <a:rPr lang="de-DE" altLang="de-DE">
                <a:latin typeface="Calibri" panose="020F0502020204030204" pitchFamily="34" charset="0"/>
              </a:rPr>
              <a:pPr algn="r" eaLnBrk="1" hangingPunct="1">
                <a:spcBef>
                  <a:spcPct val="0"/>
                </a:spcBef>
              </a:pPr>
              <a:t>14</a:t>
            </a:fld>
            <a:endParaRPr lang="de-DE" altLang="de-DE">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10C7883-A25F-439C-B809-4B54E11C68D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24579" name="Rectangle 6">
            <a:extLst>
              <a:ext uri="{FF2B5EF4-FFF2-40B4-BE49-F238E27FC236}">
                <a16:creationId xmlns:a16="http://schemas.microsoft.com/office/drawing/2014/main" id="{8F42BA90-8E2C-42B7-8356-06E6FA15B3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11FFA26-C58A-4C5C-A80E-2A303074ACBD}" type="slidenum">
              <a:rPr lang="de-DE" altLang="de-DE">
                <a:latin typeface="Calibri" panose="020F0502020204030204" pitchFamily="34" charset="0"/>
              </a:rPr>
              <a:pPr>
                <a:spcBef>
                  <a:spcPct val="0"/>
                </a:spcBef>
              </a:pPr>
              <a:t>15</a:t>
            </a:fld>
            <a:endParaRPr lang="de-DE" altLang="de-DE">
              <a:latin typeface="Calibri" panose="020F0502020204030204" pitchFamily="34" charset="0"/>
            </a:endParaRPr>
          </a:p>
        </p:txBody>
      </p:sp>
      <p:sp>
        <p:nvSpPr>
          <p:cNvPr id="24580" name="Rectangle 8">
            <a:extLst>
              <a:ext uri="{FF2B5EF4-FFF2-40B4-BE49-F238E27FC236}">
                <a16:creationId xmlns:a16="http://schemas.microsoft.com/office/drawing/2014/main" id="{2D9BF3C3-2B58-404D-890E-0F575753086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81" name="Rectangle 12">
            <a:extLst>
              <a:ext uri="{FF2B5EF4-FFF2-40B4-BE49-F238E27FC236}">
                <a16:creationId xmlns:a16="http://schemas.microsoft.com/office/drawing/2014/main" id="{6D2EB7D6-F4CF-4656-9889-5FEBD0A9C94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305909C-949A-4C7A-91E5-90C3E873DF96}"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4582" name="Rectangle 14">
            <a:extLst>
              <a:ext uri="{FF2B5EF4-FFF2-40B4-BE49-F238E27FC236}">
                <a16:creationId xmlns:a16="http://schemas.microsoft.com/office/drawing/2014/main" id="{423DEB67-1D4E-48C3-B4AA-4B6CBBC71BA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83" name="Rectangle 18">
            <a:extLst>
              <a:ext uri="{FF2B5EF4-FFF2-40B4-BE49-F238E27FC236}">
                <a16:creationId xmlns:a16="http://schemas.microsoft.com/office/drawing/2014/main" id="{765F5AC9-245F-4B5D-9F6C-6F67DEBA003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148B019-2E1A-4E52-A007-0F89FD3CC548}"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4584" name="Rectangle 20">
            <a:extLst>
              <a:ext uri="{FF2B5EF4-FFF2-40B4-BE49-F238E27FC236}">
                <a16:creationId xmlns:a16="http://schemas.microsoft.com/office/drawing/2014/main" id="{6537F73F-35FA-4029-BCD8-93FFCF84F25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85" name="Rectangle 24">
            <a:extLst>
              <a:ext uri="{FF2B5EF4-FFF2-40B4-BE49-F238E27FC236}">
                <a16:creationId xmlns:a16="http://schemas.microsoft.com/office/drawing/2014/main" id="{533FF586-A5AB-4558-ACE7-C8D7D9D2423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8ED89E-FE07-405E-B10D-75450E64A046}"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4586" name="Rectangle 26">
            <a:extLst>
              <a:ext uri="{FF2B5EF4-FFF2-40B4-BE49-F238E27FC236}">
                <a16:creationId xmlns:a16="http://schemas.microsoft.com/office/drawing/2014/main" id="{5605F304-8A7B-4383-BB20-180B3397597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87" name="Rectangle 30">
            <a:extLst>
              <a:ext uri="{FF2B5EF4-FFF2-40B4-BE49-F238E27FC236}">
                <a16:creationId xmlns:a16="http://schemas.microsoft.com/office/drawing/2014/main" id="{816D3A94-F0E4-4BBA-A1FC-2E85EC693B1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42CB262-9EEF-47BE-9891-F57FFB1E5DED}"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4588" name="Rectangle 32">
            <a:extLst>
              <a:ext uri="{FF2B5EF4-FFF2-40B4-BE49-F238E27FC236}">
                <a16:creationId xmlns:a16="http://schemas.microsoft.com/office/drawing/2014/main" id="{DDF9E600-CB4D-44E3-BBE5-97D57435D76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89" name="Rectangle 36">
            <a:extLst>
              <a:ext uri="{FF2B5EF4-FFF2-40B4-BE49-F238E27FC236}">
                <a16:creationId xmlns:a16="http://schemas.microsoft.com/office/drawing/2014/main" id="{8C1C0A50-AB7B-4DD0-A728-0BD9E000442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741A479-A6A8-49A6-B7FA-B02DDAFBC07E}"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4590" name="Rectangle 38">
            <a:extLst>
              <a:ext uri="{FF2B5EF4-FFF2-40B4-BE49-F238E27FC236}">
                <a16:creationId xmlns:a16="http://schemas.microsoft.com/office/drawing/2014/main" id="{EED2F6A8-5A3D-4A64-A926-354DD5ED39C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91" name="Rectangle 42">
            <a:extLst>
              <a:ext uri="{FF2B5EF4-FFF2-40B4-BE49-F238E27FC236}">
                <a16:creationId xmlns:a16="http://schemas.microsoft.com/office/drawing/2014/main" id="{6E711B84-6B10-4A28-84BF-8CE59A0C99B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CC358AB-03A6-44B4-9F55-C8B2D97A877F}"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4592" name="Rectangle 44">
            <a:extLst>
              <a:ext uri="{FF2B5EF4-FFF2-40B4-BE49-F238E27FC236}">
                <a16:creationId xmlns:a16="http://schemas.microsoft.com/office/drawing/2014/main" id="{CE12ECFF-722A-4964-B3B0-CB9ADC558A2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93" name="Rectangle 48">
            <a:extLst>
              <a:ext uri="{FF2B5EF4-FFF2-40B4-BE49-F238E27FC236}">
                <a16:creationId xmlns:a16="http://schemas.microsoft.com/office/drawing/2014/main" id="{05A8FD6C-C3E1-4A21-A661-A3373BA2428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FA40C87-CA06-48AC-9707-33646C0E7D83}"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4594" name="Rectangle 50">
            <a:extLst>
              <a:ext uri="{FF2B5EF4-FFF2-40B4-BE49-F238E27FC236}">
                <a16:creationId xmlns:a16="http://schemas.microsoft.com/office/drawing/2014/main" id="{8F956C73-9B1A-4B15-BEB5-D0FD4D33B92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95" name="Rectangle 54">
            <a:extLst>
              <a:ext uri="{FF2B5EF4-FFF2-40B4-BE49-F238E27FC236}">
                <a16:creationId xmlns:a16="http://schemas.microsoft.com/office/drawing/2014/main" id="{151F79E1-24DB-4601-861E-DAD57E921D3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B0A2304-94C7-420B-9CD5-BEC076198E26}"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4596" name="Rectangle 56">
            <a:extLst>
              <a:ext uri="{FF2B5EF4-FFF2-40B4-BE49-F238E27FC236}">
                <a16:creationId xmlns:a16="http://schemas.microsoft.com/office/drawing/2014/main" id="{9BB57906-DAB5-4E6D-B2CB-F25D9282998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97" name="Rectangle 60">
            <a:extLst>
              <a:ext uri="{FF2B5EF4-FFF2-40B4-BE49-F238E27FC236}">
                <a16:creationId xmlns:a16="http://schemas.microsoft.com/office/drawing/2014/main" id="{EF5711A9-5AD3-434A-97B7-3922F8A2E87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D542CCF-2E44-4F28-A50E-AE4FDA7DBBB4}"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4598" name="Rectangle 62">
            <a:extLst>
              <a:ext uri="{FF2B5EF4-FFF2-40B4-BE49-F238E27FC236}">
                <a16:creationId xmlns:a16="http://schemas.microsoft.com/office/drawing/2014/main" id="{FAE99122-E844-488C-8432-3096385E004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99" name="Rectangle 66">
            <a:extLst>
              <a:ext uri="{FF2B5EF4-FFF2-40B4-BE49-F238E27FC236}">
                <a16:creationId xmlns:a16="http://schemas.microsoft.com/office/drawing/2014/main" id="{C3038231-86E4-4A18-AF7E-EBB23BB46F0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AEB2E64-5B90-41C3-9D1C-650BC0D77D1D}"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4600" name="Text Box 1">
            <a:extLst>
              <a:ext uri="{FF2B5EF4-FFF2-40B4-BE49-F238E27FC236}">
                <a16:creationId xmlns:a16="http://schemas.microsoft.com/office/drawing/2014/main" id="{B2123A13-9036-41C2-86B3-8083EA5A0B37}"/>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4601" name="Text Box 2">
            <a:extLst>
              <a:ext uri="{FF2B5EF4-FFF2-40B4-BE49-F238E27FC236}">
                <a16:creationId xmlns:a16="http://schemas.microsoft.com/office/drawing/2014/main" id="{201E6E53-2B8F-46FA-996E-FF8B08B13EA3}"/>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AC44FB4-67D9-4D33-8707-8FA5128F1D34}" type="slidenum">
              <a:rPr lang="de-DE" altLang="de-DE" sz="1800">
                <a:latin typeface="Calibri" panose="020F0502020204030204" pitchFamily="34" charset="0"/>
              </a:rPr>
              <a:pPr algn="r" eaLnBrk="1" hangingPunct="1">
                <a:spcBef>
                  <a:spcPct val="0"/>
                </a:spcBef>
              </a:pPr>
              <a:t>15</a:t>
            </a:fld>
            <a:endParaRPr lang="de-DE" altLang="de-DE" sz="1800">
              <a:latin typeface="Calibri" panose="020F0502020204030204" pitchFamily="34" charset="0"/>
            </a:endParaRPr>
          </a:p>
        </p:txBody>
      </p:sp>
      <p:sp>
        <p:nvSpPr>
          <p:cNvPr id="24602" name="Rectangle 3">
            <a:extLst>
              <a:ext uri="{FF2B5EF4-FFF2-40B4-BE49-F238E27FC236}">
                <a16:creationId xmlns:a16="http://schemas.microsoft.com/office/drawing/2014/main" id="{75A29441-A8B4-4F65-9DE3-328B50ACD0E8}"/>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603" name="Text Box 4">
            <a:extLst>
              <a:ext uri="{FF2B5EF4-FFF2-40B4-BE49-F238E27FC236}">
                <a16:creationId xmlns:a16="http://schemas.microsoft.com/office/drawing/2014/main" id="{C6A23D35-D2CB-4DF6-AD8A-8891AB5E6B12}"/>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 kurzer Hinweis auf Laufbahnberatung und zum Nachlesen!!!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4604" name="Text Box 5">
            <a:extLst>
              <a:ext uri="{FF2B5EF4-FFF2-40B4-BE49-F238E27FC236}">
                <a16:creationId xmlns:a16="http://schemas.microsoft.com/office/drawing/2014/main" id="{31C85C1D-EAC1-4F33-8021-550324BA690F}"/>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2570904-67BC-4EFC-ADA3-742F6B65EB9D}" type="slidenum">
              <a:rPr lang="de-DE" altLang="de-DE">
                <a:latin typeface="Calibri" panose="020F0502020204030204" pitchFamily="34" charset="0"/>
              </a:rPr>
              <a:pPr algn="r" eaLnBrk="1" hangingPunct="1">
                <a:spcBef>
                  <a:spcPct val="0"/>
                </a:spcBef>
              </a:pPr>
              <a:t>15</a:t>
            </a:fld>
            <a:endParaRPr lang="de-DE" altLang="de-DE">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C6403D8-0230-4E1B-93E1-AA4066EA3CB7}"/>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8195" name="Rectangle 6">
            <a:extLst>
              <a:ext uri="{FF2B5EF4-FFF2-40B4-BE49-F238E27FC236}">
                <a16:creationId xmlns:a16="http://schemas.microsoft.com/office/drawing/2014/main" id="{6B1779B8-18D0-4BD6-AAEA-A366575C3F3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2DA367E-FBD7-49A1-99BA-2F76D69B76D5}" type="slidenum">
              <a:rPr lang="de-DE" altLang="de-DE">
                <a:latin typeface="Calibri" panose="020F0502020204030204" pitchFamily="34" charset="0"/>
              </a:rPr>
              <a:pPr>
                <a:spcBef>
                  <a:spcPct val="0"/>
                </a:spcBef>
              </a:pPr>
              <a:t>16</a:t>
            </a:fld>
            <a:endParaRPr lang="de-DE" altLang="de-DE">
              <a:latin typeface="Calibri" panose="020F0502020204030204" pitchFamily="34" charset="0"/>
            </a:endParaRPr>
          </a:p>
        </p:txBody>
      </p:sp>
      <p:sp>
        <p:nvSpPr>
          <p:cNvPr id="8196" name="Rectangle 8">
            <a:extLst>
              <a:ext uri="{FF2B5EF4-FFF2-40B4-BE49-F238E27FC236}">
                <a16:creationId xmlns:a16="http://schemas.microsoft.com/office/drawing/2014/main" id="{82FEA3F6-EC2D-4835-A4E0-C13168FFC26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197" name="Rectangle 12">
            <a:extLst>
              <a:ext uri="{FF2B5EF4-FFF2-40B4-BE49-F238E27FC236}">
                <a16:creationId xmlns:a16="http://schemas.microsoft.com/office/drawing/2014/main" id="{78A0BA8F-9E4C-4202-A7BB-C286B4943E3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34972ED-2DDA-45BD-8065-902D63BCB100}"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8198" name="Rectangle 14">
            <a:extLst>
              <a:ext uri="{FF2B5EF4-FFF2-40B4-BE49-F238E27FC236}">
                <a16:creationId xmlns:a16="http://schemas.microsoft.com/office/drawing/2014/main" id="{AD8D0EC2-893A-4C5D-BB65-D92C632DF82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199" name="Rectangle 18">
            <a:extLst>
              <a:ext uri="{FF2B5EF4-FFF2-40B4-BE49-F238E27FC236}">
                <a16:creationId xmlns:a16="http://schemas.microsoft.com/office/drawing/2014/main" id="{0690B557-5DEF-4A42-8B40-C8E842E76E5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8879635-5679-4B3B-A511-8D16B6639636}"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8200" name="Rectangle 20">
            <a:extLst>
              <a:ext uri="{FF2B5EF4-FFF2-40B4-BE49-F238E27FC236}">
                <a16:creationId xmlns:a16="http://schemas.microsoft.com/office/drawing/2014/main" id="{79852AE6-0B9D-4409-B929-13E16A9D0CB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01" name="Rectangle 24">
            <a:extLst>
              <a:ext uri="{FF2B5EF4-FFF2-40B4-BE49-F238E27FC236}">
                <a16:creationId xmlns:a16="http://schemas.microsoft.com/office/drawing/2014/main" id="{2750ADB2-8DAB-444B-8D13-CFF127AF2D9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834D91C-A041-4748-84F6-F55B769E765A}"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8202" name="Rectangle 26">
            <a:extLst>
              <a:ext uri="{FF2B5EF4-FFF2-40B4-BE49-F238E27FC236}">
                <a16:creationId xmlns:a16="http://schemas.microsoft.com/office/drawing/2014/main" id="{C8A8ED78-267F-4337-B640-C3B14BD3718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03" name="Rectangle 30">
            <a:extLst>
              <a:ext uri="{FF2B5EF4-FFF2-40B4-BE49-F238E27FC236}">
                <a16:creationId xmlns:a16="http://schemas.microsoft.com/office/drawing/2014/main" id="{33659EF1-CD72-4BCE-9A75-D539E620F81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047110E-B438-4D0F-99FC-FBD6441C9222}"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8204" name="Rectangle 32">
            <a:extLst>
              <a:ext uri="{FF2B5EF4-FFF2-40B4-BE49-F238E27FC236}">
                <a16:creationId xmlns:a16="http://schemas.microsoft.com/office/drawing/2014/main" id="{1DD759F3-352C-493C-8453-1EACA52178B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05" name="Rectangle 36">
            <a:extLst>
              <a:ext uri="{FF2B5EF4-FFF2-40B4-BE49-F238E27FC236}">
                <a16:creationId xmlns:a16="http://schemas.microsoft.com/office/drawing/2014/main" id="{1ED8A365-1E9A-4C2D-AF5E-304A1FFE5B5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4707567-E7FC-41CD-AD15-4286D87EB1F2}"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8206" name="Rectangle 38">
            <a:extLst>
              <a:ext uri="{FF2B5EF4-FFF2-40B4-BE49-F238E27FC236}">
                <a16:creationId xmlns:a16="http://schemas.microsoft.com/office/drawing/2014/main" id="{F40E2B3C-5E32-4EE4-B17D-8F911E12EBC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07" name="Rectangle 42">
            <a:extLst>
              <a:ext uri="{FF2B5EF4-FFF2-40B4-BE49-F238E27FC236}">
                <a16:creationId xmlns:a16="http://schemas.microsoft.com/office/drawing/2014/main" id="{B19EBBEA-9D1B-4183-913E-8F8B1B0E521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B6EC082-6BBB-4725-B6FA-90A3A568D16B}"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8208" name="Rectangle 44">
            <a:extLst>
              <a:ext uri="{FF2B5EF4-FFF2-40B4-BE49-F238E27FC236}">
                <a16:creationId xmlns:a16="http://schemas.microsoft.com/office/drawing/2014/main" id="{202EB7C8-7161-4F74-BDB3-12FE998842D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09" name="Rectangle 48">
            <a:extLst>
              <a:ext uri="{FF2B5EF4-FFF2-40B4-BE49-F238E27FC236}">
                <a16:creationId xmlns:a16="http://schemas.microsoft.com/office/drawing/2014/main" id="{85F4BB74-6702-4DD3-80C9-F9D1E95928D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EA4DF03-A852-4BE8-AA39-DF3807B9EDF0}"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8210" name="Rectangle 50">
            <a:extLst>
              <a:ext uri="{FF2B5EF4-FFF2-40B4-BE49-F238E27FC236}">
                <a16:creationId xmlns:a16="http://schemas.microsoft.com/office/drawing/2014/main" id="{CBBDCD99-32DC-4218-89CA-A3051B2B0F6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11" name="Rectangle 54">
            <a:extLst>
              <a:ext uri="{FF2B5EF4-FFF2-40B4-BE49-F238E27FC236}">
                <a16:creationId xmlns:a16="http://schemas.microsoft.com/office/drawing/2014/main" id="{4714A283-5B6A-477E-9807-ADA54C7D23F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D24EDFF-3C7B-40A9-9CE7-1A67604E24FE}"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8212" name="Rectangle 56">
            <a:extLst>
              <a:ext uri="{FF2B5EF4-FFF2-40B4-BE49-F238E27FC236}">
                <a16:creationId xmlns:a16="http://schemas.microsoft.com/office/drawing/2014/main" id="{02138A12-62BA-4865-A6D2-3F6ECD693E3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13" name="Rectangle 60">
            <a:extLst>
              <a:ext uri="{FF2B5EF4-FFF2-40B4-BE49-F238E27FC236}">
                <a16:creationId xmlns:a16="http://schemas.microsoft.com/office/drawing/2014/main" id="{35139D50-C426-4119-A4B7-5F807F462D6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C58CB4A-7E9E-4D75-BCAE-B6556BA38EED}"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8214" name="Rectangle 62">
            <a:extLst>
              <a:ext uri="{FF2B5EF4-FFF2-40B4-BE49-F238E27FC236}">
                <a16:creationId xmlns:a16="http://schemas.microsoft.com/office/drawing/2014/main" id="{72ECAA14-FAA3-44D7-A0C2-9F2E9CE6F6C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15" name="Rectangle 66">
            <a:extLst>
              <a:ext uri="{FF2B5EF4-FFF2-40B4-BE49-F238E27FC236}">
                <a16:creationId xmlns:a16="http://schemas.microsoft.com/office/drawing/2014/main" id="{E447ABE7-07DD-4035-83AA-6062B11A959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81303E8-DB19-43ED-8A0A-4F7E5128D324}"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8216" name="Text Box 1">
            <a:extLst>
              <a:ext uri="{FF2B5EF4-FFF2-40B4-BE49-F238E27FC236}">
                <a16:creationId xmlns:a16="http://schemas.microsoft.com/office/drawing/2014/main" id="{58DE1EEF-0D11-40B1-891F-B7289C1616A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8217" name="Text Box 2">
            <a:extLst>
              <a:ext uri="{FF2B5EF4-FFF2-40B4-BE49-F238E27FC236}">
                <a16:creationId xmlns:a16="http://schemas.microsoft.com/office/drawing/2014/main" id="{0D449ACD-5DDD-47AB-8564-DB6D92E35FC7}"/>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A425FDA-2440-477C-B804-840B105E684A}" type="slidenum">
              <a:rPr lang="de-DE" altLang="de-DE" sz="1800">
                <a:latin typeface="Calibri" panose="020F0502020204030204" pitchFamily="34" charset="0"/>
              </a:rPr>
              <a:pPr algn="r" eaLnBrk="1" hangingPunct="1">
                <a:spcBef>
                  <a:spcPct val="0"/>
                </a:spcBef>
              </a:pPr>
              <a:t>16</a:t>
            </a:fld>
            <a:endParaRPr lang="de-DE" altLang="de-DE" sz="1800">
              <a:latin typeface="Calibri" panose="020F0502020204030204" pitchFamily="34" charset="0"/>
            </a:endParaRPr>
          </a:p>
        </p:txBody>
      </p:sp>
      <p:sp>
        <p:nvSpPr>
          <p:cNvPr id="8218" name="Rectangle 3">
            <a:extLst>
              <a:ext uri="{FF2B5EF4-FFF2-40B4-BE49-F238E27FC236}">
                <a16:creationId xmlns:a16="http://schemas.microsoft.com/office/drawing/2014/main" id="{B8888022-4D20-4E81-9B62-DCB916BBCADC}"/>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19" name="Text Box 4">
            <a:extLst>
              <a:ext uri="{FF2B5EF4-FFF2-40B4-BE49-F238E27FC236}">
                <a16:creationId xmlns:a16="http://schemas.microsoft.com/office/drawing/2014/main" id="{11720375-89B3-4A49-B203-957D1C66EAE1}"/>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8220" name="Text Box 5">
            <a:extLst>
              <a:ext uri="{FF2B5EF4-FFF2-40B4-BE49-F238E27FC236}">
                <a16:creationId xmlns:a16="http://schemas.microsoft.com/office/drawing/2014/main" id="{B2889B56-9B8F-479D-B7C4-96EFCC653697}"/>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BBAE061-88B8-49C8-B9A8-8782D3310658}" type="slidenum">
              <a:rPr lang="de-DE" altLang="de-DE">
                <a:latin typeface="Calibri" panose="020F0502020204030204" pitchFamily="34" charset="0"/>
              </a:rPr>
              <a:pPr algn="r" eaLnBrk="1" hangingPunct="1">
                <a:spcBef>
                  <a:spcPct val="0"/>
                </a:spcBef>
              </a:pPr>
              <a:t>16</a:t>
            </a:fld>
            <a:endParaRPr lang="de-DE" altLang="de-DE">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DDBD885-5BFE-4175-9630-E75EE5A903C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28675" name="Rectangle 6">
            <a:extLst>
              <a:ext uri="{FF2B5EF4-FFF2-40B4-BE49-F238E27FC236}">
                <a16:creationId xmlns:a16="http://schemas.microsoft.com/office/drawing/2014/main" id="{429FD635-42D7-421C-B387-687EB481C1E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43E21B8-CD0F-4B9A-A392-752594FD1D4B}" type="slidenum">
              <a:rPr lang="de-DE" altLang="de-DE">
                <a:latin typeface="Calibri" panose="020F0502020204030204" pitchFamily="34" charset="0"/>
              </a:rPr>
              <a:pPr>
                <a:spcBef>
                  <a:spcPct val="0"/>
                </a:spcBef>
              </a:pPr>
              <a:t>17</a:t>
            </a:fld>
            <a:endParaRPr lang="de-DE" altLang="de-DE">
              <a:latin typeface="Calibri" panose="020F0502020204030204" pitchFamily="34" charset="0"/>
            </a:endParaRPr>
          </a:p>
        </p:txBody>
      </p:sp>
      <p:sp>
        <p:nvSpPr>
          <p:cNvPr id="28676" name="Rectangle 8">
            <a:extLst>
              <a:ext uri="{FF2B5EF4-FFF2-40B4-BE49-F238E27FC236}">
                <a16:creationId xmlns:a16="http://schemas.microsoft.com/office/drawing/2014/main" id="{D0F77DB0-E202-4BD7-95BA-FA2A3A19D62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77" name="Rectangle 12">
            <a:extLst>
              <a:ext uri="{FF2B5EF4-FFF2-40B4-BE49-F238E27FC236}">
                <a16:creationId xmlns:a16="http://schemas.microsoft.com/office/drawing/2014/main" id="{BF44CDAB-3DFD-4EF7-A805-0D5D2004CB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0676C14-03B8-48BB-A5E0-5FF652DDFFA0}"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28678" name="Rectangle 14">
            <a:extLst>
              <a:ext uri="{FF2B5EF4-FFF2-40B4-BE49-F238E27FC236}">
                <a16:creationId xmlns:a16="http://schemas.microsoft.com/office/drawing/2014/main" id="{5BC35C75-996B-4B41-BBA0-53635D3DDD0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79" name="Rectangle 18">
            <a:extLst>
              <a:ext uri="{FF2B5EF4-FFF2-40B4-BE49-F238E27FC236}">
                <a16:creationId xmlns:a16="http://schemas.microsoft.com/office/drawing/2014/main" id="{A6CA8D32-AEE7-4421-A417-0A6F0076409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DB99747-87A2-4431-9717-65EFB50C5861}"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28680" name="Rectangle 20">
            <a:extLst>
              <a:ext uri="{FF2B5EF4-FFF2-40B4-BE49-F238E27FC236}">
                <a16:creationId xmlns:a16="http://schemas.microsoft.com/office/drawing/2014/main" id="{0F9126BA-BFE3-438E-BDCD-01CEB7CD81E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81" name="Rectangle 24">
            <a:extLst>
              <a:ext uri="{FF2B5EF4-FFF2-40B4-BE49-F238E27FC236}">
                <a16:creationId xmlns:a16="http://schemas.microsoft.com/office/drawing/2014/main" id="{998A5EE7-779B-4E5C-8D95-82E7D5FF9B1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FCFE7F5-EE6F-4032-B5F9-57CF2BE9598B}"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28682" name="Rectangle 26">
            <a:extLst>
              <a:ext uri="{FF2B5EF4-FFF2-40B4-BE49-F238E27FC236}">
                <a16:creationId xmlns:a16="http://schemas.microsoft.com/office/drawing/2014/main" id="{26232B29-55D9-45BC-ADA7-92B5B85DEFE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83" name="Rectangle 30">
            <a:extLst>
              <a:ext uri="{FF2B5EF4-FFF2-40B4-BE49-F238E27FC236}">
                <a16:creationId xmlns:a16="http://schemas.microsoft.com/office/drawing/2014/main" id="{A88AD9C5-F5CE-42D3-875E-0CEC8229D3C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C83E153-3A2E-4E9F-9102-FC9A0627D5BB}"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28684" name="Rectangle 32">
            <a:extLst>
              <a:ext uri="{FF2B5EF4-FFF2-40B4-BE49-F238E27FC236}">
                <a16:creationId xmlns:a16="http://schemas.microsoft.com/office/drawing/2014/main" id="{0372DD6F-DFE6-4EB3-B60E-5242BA6B47E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85" name="Rectangle 36">
            <a:extLst>
              <a:ext uri="{FF2B5EF4-FFF2-40B4-BE49-F238E27FC236}">
                <a16:creationId xmlns:a16="http://schemas.microsoft.com/office/drawing/2014/main" id="{E4C246D3-9E7E-42BC-B4A6-6521E855990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B2521D4-E801-4A06-970E-5069B799387E}"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28686" name="Rectangle 38">
            <a:extLst>
              <a:ext uri="{FF2B5EF4-FFF2-40B4-BE49-F238E27FC236}">
                <a16:creationId xmlns:a16="http://schemas.microsoft.com/office/drawing/2014/main" id="{24FD6244-75BF-4248-B854-FC02FE1B8D6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87" name="Rectangle 42">
            <a:extLst>
              <a:ext uri="{FF2B5EF4-FFF2-40B4-BE49-F238E27FC236}">
                <a16:creationId xmlns:a16="http://schemas.microsoft.com/office/drawing/2014/main" id="{9E40B199-F501-48D0-947F-515364B1348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155EECC-61DE-490F-93E0-FA51CB875A3F}"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28688" name="Rectangle 44">
            <a:extLst>
              <a:ext uri="{FF2B5EF4-FFF2-40B4-BE49-F238E27FC236}">
                <a16:creationId xmlns:a16="http://schemas.microsoft.com/office/drawing/2014/main" id="{A7ED8306-190B-4BA7-8F3E-78822288CEE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89" name="Rectangle 48">
            <a:extLst>
              <a:ext uri="{FF2B5EF4-FFF2-40B4-BE49-F238E27FC236}">
                <a16:creationId xmlns:a16="http://schemas.microsoft.com/office/drawing/2014/main" id="{930219B9-F701-47F5-9959-044DC962302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A6F5DBB-78FD-41CC-83E1-19C854F084B4}"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28690" name="Rectangle 50">
            <a:extLst>
              <a:ext uri="{FF2B5EF4-FFF2-40B4-BE49-F238E27FC236}">
                <a16:creationId xmlns:a16="http://schemas.microsoft.com/office/drawing/2014/main" id="{9E936C9E-F62E-4977-96F9-10CDDAAB853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91" name="Rectangle 54">
            <a:extLst>
              <a:ext uri="{FF2B5EF4-FFF2-40B4-BE49-F238E27FC236}">
                <a16:creationId xmlns:a16="http://schemas.microsoft.com/office/drawing/2014/main" id="{D9A8CED3-027C-463D-88C1-9A32E3665FE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BC96CE4-7CA1-4496-AAB2-B01C2D50DA23}"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28692" name="Rectangle 56">
            <a:extLst>
              <a:ext uri="{FF2B5EF4-FFF2-40B4-BE49-F238E27FC236}">
                <a16:creationId xmlns:a16="http://schemas.microsoft.com/office/drawing/2014/main" id="{2B596CFA-A9AB-4272-9AA7-F539CEA829D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93" name="Rectangle 60">
            <a:extLst>
              <a:ext uri="{FF2B5EF4-FFF2-40B4-BE49-F238E27FC236}">
                <a16:creationId xmlns:a16="http://schemas.microsoft.com/office/drawing/2014/main" id="{B9045A7D-5EF9-4CD5-8EF0-B59E382FFD6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1832EB3-3157-48F9-ABBA-15E090252344}"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28694" name="Rectangle 62">
            <a:extLst>
              <a:ext uri="{FF2B5EF4-FFF2-40B4-BE49-F238E27FC236}">
                <a16:creationId xmlns:a16="http://schemas.microsoft.com/office/drawing/2014/main" id="{627642D2-0537-4A66-8D1A-79CD0C44349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95" name="Rectangle 66">
            <a:extLst>
              <a:ext uri="{FF2B5EF4-FFF2-40B4-BE49-F238E27FC236}">
                <a16:creationId xmlns:a16="http://schemas.microsoft.com/office/drawing/2014/main" id="{B5508B43-B949-47E5-BC00-40A350B1C83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9802ED6-1E03-47CE-B888-0D50BAFCEE0F}"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28696" name="Text Box 1">
            <a:extLst>
              <a:ext uri="{FF2B5EF4-FFF2-40B4-BE49-F238E27FC236}">
                <a16:creationId xmlns:a16="http://schemas.microsoft.com/office/drawing/2014/main" id="{025DFA7B-D7CD-4F4C-82FC-9008009DAE93}"/>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8697" name="Text Box 2">
            <a:extLst>
              <a:ext uri="{FF2B5EF4-FFF2-40B4-BE49-F238E27FC236}">
                <a16:creationId xmlns:a16="http://schemas.microsoft.com/office/drawing/2014/main" id="{3A24E9AB-2026-4831-93A7-A7DC3487859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AC4DE1C-955B-4B5B-9A42-6F49B95FC743}" type="slidenum">
              <a:rPr lang="de-DE" altLang="de-DE" sz="1800">
                <a:latin typeface="Calibri" panose="020F0502020204030204" pitchFamily="34" charset="0"/>
              </a:rPr>
              <a:pPr algn="r" eaLnBrk="1" hangingPunct="1">
                <a:spcBef>
                  <a:spcPct val="0"/>
                </a:spcBef>
              </a:pPr>
              <a:t>17</a:t>
            </a:fld>
            <a:endParaRPr lang="de-DE" altLang="de-DE" sz="1800">
              <a:latin typeface="Calibri" panose="020F0502020204030204" pitchFamily="34" charset="0"/>
            </a:endParaRPr>
          </a:p>
        </p:txBody>
      </p:sp>
      <p:sp>
        <p:nvSpPr>
          <p:cNvPr id="28698" name="Rectangle 3">
            <a:extLst>
              <a:ext uri="{FF2B5EF4-FFF2-40B4-BE49-F238E27FC236}">
                <a16:creationId xmlns:a16="http://schemas.microsoft.com/office/drawing/2014/main" id="{41F76161-315B-425B-8C60-1432CB72719A}"/>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99" name="Text Box 4">
            <a:extLst>
              <a:ext uri="{FF2B5EF4-FFF2-40B4-BE49-F238E27FC236}">
                <a16:creationId xmlns:a16="http://schemas.microsoft.com/office/drawing/2014/main" id="{497E5BF6-B404-4CAE-83A1-D8CCFAE77995}"/>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8700" name="Text Box 5">
            <a:extLst>
              <a:ext uri="{FF2B5EF4-FFF2-40B4-BE49-F238E27FC236}">
                <a16:creationId xmlns:a16="http://schemas.microsoft.com/office/drawing/2014/main" id="{54B0985C-DE21-45E8-AFBF-F6A976698803}"/>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FD924C7-455C-434D-BADB-CB732DE4595A}" type="slidenum">
              <a:rPr lang="de-DE" altLang="de-DE">
                <a:latin typeface="Calibri" panose="020F0502020204030204" pitchFamily="34" charset="0"/>
              </a:rPr>
              <a:pPr algn="r" eaLnBrk="1" hangingPunct="1">
                <a:spcBef>
                  <a:spcPct val="0"/>
                </a:spcBef>
              </a:pPr>
              <a:t>17</a:t>
            </a:fld>
            <a:endParaRPr lang="de-DE" altLang="de-DE">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E86E996-56A8-4D1F-A8EC-9F415F33DFA0}"/>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30723" name="Rectangle 6">
            <a:extLst>
              <a:ext uri="{FF2B5EF4-FFF2-40B4-BE49-F238E27FC236}">
                <a16:creationId xmlns:a16="http://schemas.microsoft.com/office/drawing/2014/main" id="{9EFDFDEE-B938-40C5-A2F7-FC174590124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A97A26E-617D-40E2-8604-AEB43A52C76D}" type="slidenum">
              <a:rPr lang="de-DE" altLang="de-DE">
                <a:latin typeface="Calibri" panose="020F0502020204030204" pitchFamily="34" charset="0"/>
              </a:rPr>
              <a:pPr>
                <a:spcBef>
                  <a:spcPct val="0"/>
                </a:spcBef>
              </a:pPr>
              <a:t>18</a:t>
            </a:fld>
            <a:endParaRPr lang="de-DE" altLang="de-DE">
              <a:latin typeface="Calibri" panose="020F0502020204030204" pitchFamily="34" charset="0"/>
            </a:endParaRPr>
          </a:p>
        </p:txBody>
      </p:sp>
      <p:sp>
        <p:nvSpPr>
          <p:cNvPr id="30724" name="Rectangle 8">
            <a:extLst>
              <a:ext uri="{FF2B5EF4-FFF2-40B4-BE49-F238E27FC236}">
                <a16:creationId xmlns:a16="http://schemas.microsoft.com/office/drawing/2014/main" id="{6BD8E9A3-F2C2-4856-B01B-1374830B9D8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0725" name="Rectangle 12">
            <a:extLst>
              <a:ext uri="{FF2B5EF4-FFF2-40B4-BE49-F238E27FC236}">
                <a16:creationId xmlns:a16="http://schemas.microsoft.com/office/drawing/2014/main" id="{80F7C648-9496-4F0B-BDF1-B56F5A20142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3E1B23C-AA41-44A8-965F-2B9F40198D56}"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30726" name="Rectangle 14">
            <a:extLst>
              <a:ext uri="{FF2B5EF4-FFF2-40B4-BE49-F238E27FC236}">
                <a16:creationId xmlns:a16="http://schemas.microsoft.com/office/drawing/2014/main" id="{F5B54433-1372-48D3-9992-ECEF17F3BD5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0727" name="Rectangle 18">
            <a:extLst>
              <a:ext uri="{FF2B5EF4-FFF2-40B4-BE49-F238E27FC236}">
                <a16:creationId xmlns:a16="http://schemas.microsoft.com/office/drawing/2014/main" id="{76144108-475B-4ED4-B45F-C1A857FB5B8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D6CC774-E6F0-45AD-9153-C8A9FF20E9D9}"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30728" name="Rectangle 20">
            <a:extLst>
              <a:ext uri="{FF2B5EF4-FFF2-40B4-BE49-F238E27FC236}">
                <a16:creationId xmlns:a16="http://schemas.microsoft.com/office/drawing/2014/main" id="{5BF8142B-3711-4996-856D-66141EF5CAC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0729" name="Rectangle 24">
            <a:extLst>
              <a:ext uri="{FF2B5EF4-FFF2-40B4-BE49-F238E27FC236}">
                <a16:creationId xmlns:a16="http://schemas.microsoft.com/office/drawing/2014/main" id="{26FB250A-E1EF-4CFA-84EB-2C3D3FA6D71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53DD86E-B7F1-4598-834D-2BD39B9980DA}"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30730" name="Rectangle 26">
            <a:extLst>
              <a:ext uri="{FF2B5EF4-FFF2-40B4-BE49-F238E27FC236}">
                <a16:creationId xmlns:a16="http://schemas.microsoft.com/office/drawing/2014/main" id="{F0D2431F-5906-4F23-8CFB-A77B1538AB2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0731" name="Rectangle 30">
            <a:extLst>
              <a:ext uri="{FF2B5EF4-FFF2-40B4-BE49-F238E27FC236}">
                <a16:creationId xmlns:a16="http://schemas.microsoft.com/office/drawing/2014/main" id="{ACE714CA-7853-4963-9C32-A866FA55033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C5FF7BC-4EF3-40AB-8502-EF711E9CE370}"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30732" name="Rectangle 32">
            <a:extLst>
              <a:ext uri="{FF2B5EF4-FFF2-40B4-BE49-F238E27FC236}">
                <a16:creationId xmlns:a16="http://schemas.microsoft.com/office/drawing/2014/main" id="{A30B2CFB-7DE4-45D7-8E72-153351E8455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0733" name="Rectangle 36">
            <a:extLst>
              <a:ext uri="{FF2B5EF4-FFF2-40B4-BE49-F238E27FC236}">
                <a16:creationId xmlns:a16="http://schemas.microsoft.com/office/drawing/2014/main" id="{B49C4771-7386-4A8A-B4DC-F27C68F0F1E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8E9523B-96A2-4E68-8DD6-983822EC00AD}"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30734" name="Rectangle 38">
            <a:extLst>
              <a:ext uri="{FF2B5EF4-FFF2-40B4-BE49-F238E27FC236}">
                <a16:creationId xmlns:a16="http://schemas.microsoft.com/office/drawing/2014/main" id="{01224C58-3266-403E-A73E-9FC83054445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0735" name="Rectangle 42">
            <a:extLst>
              <a:ext uri="{FF2B5EF4-FFF2-40B4-BE49-F238E27FC236}">
                <a16:creationId xmlns:a16="http://schemas.microsoft.com/office/drawing/2014/main" id="{E838B6FB-1057-449C-AC83-DD12628651B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1183C5A-E464-495A-B32E-E9D09F3416A8}"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30736" name="Rectangle 44">
            <a:extLst>
              <a:ext uri="{FF2B5EF4-FFF2-40B4-BE49-F238E27FC236}">
                <a16:creationId xmlns:a16="http://schemas.microsoft.com/office/drawing/2014/main" id="{27F41D30-1EAD-449B-8570-ED63F493CA1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0737" name="Rectangle 48">
            <a:extLst>
              <a:ext uri="{FF2B5EF4-FFF2-40B4-BE49-F238E27FC236}">
                <a16:creationId xmlns:a16="http://schemas.microsoft.com/office/drawing/2014/main" id="{C0F8FE8A-3383-471E-9B44-CF41A162F15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384FEEC-EC74-48AF-945F-A067B9DF6EC2}"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30738" name="Rectangle 50">
            <a:extLst>
              <a:ext uri="{FF2B5EF4-FFF2-40B4-BE49-F238E27FC236}">
                <a16:creationId xmlns:a16="http://schemas.microsoft.com/office/drawing/2014/main" id="{14265B7D-74DA-439F-833B-97831FD845E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0739" name="Rectangle 54">
            <a:extLst>
              <a:ext uri="{FF2B5EF4-FFF2-40B4-BE49-F238E27FC236}">
                <a16:creationId xmlns:a16="http://schemas.microsoft.com/office/drawing/2014/main" id="{B93666E2-D955-46D0-932B-1FB78C6D1EC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58C2ED6-C36A-4F1C-8001-8C08854BB61A}"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30740" name="Rectangle 56">
            <a:extLst>
              <a:ext uri="{FF2B5EF4-FFF2-40B4-BE49-F238E27FC236}">
                <a16:creationId xmlns:a16="http://schemas.microsoft.com/office/drawing/2014/main" id="{F1D8AA7C-8AEA-4B7F-A730-CFB427E7F2E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0741" name="Rectangle 60">
            <a:extLst>
              <a:ext uri="{FF2B5EF4-FFF2-40B4-BE49-F238E27FC236}">
                <a16:creationId xmlns:a16="http://schemas.microsoft.com/office/drawing/2014/main" id="{9C0B8988-E911-490E-9C87-E71A70C13AE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8F3A515-F4ED-4B3F-8C7E-B5E5D6AF1F5F}"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30742" name="Rectangle 62">
            <a:extLst>
              <a:ext uri="{FF2B5EF4-FFF2-40B4-BE49-F238E27FC236}">
                <a16:creationId xmlns:a16="http://schemas.microsoft.com/office/drawing/2014/main" id="{EAE9CD40-AF72-4970-B010-7C5BD40889F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0743" name="Rectangle 66">
            <a:extLst>
              <a:ext uri="{FF2B5EF4-FFF2-40B4-BE49-F238E27FC236}">
                <a16:creationId xmlns:a16="http://schemas.microsoft.com/office/drawing/2014/main" id="{95E6D14E-D9DA-49D9-9458-E3EFAB9AFE3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B21D211-4DA3-471B-9F52-9EF4299A16A6}"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30744" name="Text Box 1">
            <a:extLst>
              <a:ext uri="{FF2B5EF4-FFF2-40B4-BE49-F238E27FC236}">
                <a16:creationId xmlns:a16="http://schemas.microsoft.com/office/drawing/2014/main" id="{5170FA43-AF21-48CA-9A7C-C3FFC3714CF6}"/>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0745" name="Text Box 2">
            <a:extLst>
              <a:ext uri="{FF2B5EF4-FFF2-40B4-BE49-F238E27FC236}">
                <a16:creationId xmlns:a16="http://schemas.microsoft.com/office/drawing/2014/main" id="{E471758A-7C05-4F30-B566-B8619782BE77}"/>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B8B7F6E-D975-4AED-8C56-024656FE5156}" type="slidenum">
              <a:rPr lang="de-DE" altLang="de-DE" sz="1800">
                <a:latin typeface="Calibri" panose="020F0502020204030204" pitchFamily="34" charset="0"/>
              </a:rPr>
              <a:pPr algn="r" eaLnBrk="1" hangingPunct="1">
                <a:spcBef>
                  <a:spcPct val="0"/>
                </a:spcBef>
              </a:pPr>
              <a:t>18</a:t>
            </a:fld>
            <a:endParaRPr lang="de-DE" altLang="de-DE" sz="1800">
              <a:latin typeface="Calibri" panose="020F0502020204030204" pitchFamily="34" charset="0"/>
            </a:endParaRPr>
          </a:p>
        </p:txBody>
      </p:sp>
      <p:sp>
        <p:nvSpPr>
          <p:cNvPr id="30746" name="Rectangle 3">
            <a:extLst>
              <a:ext uri="{FF2B5EF4-FFF2-40B4-BE49-F238E27FC236}">
                <a16:creationId xmlns:a16="http://schemas.microsoft.com/office/drawing/2014/main" id="{21F782D7-1DB1-4C35-9201-C3354463F0BE}"/>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47" name="Text Box 4">
            <a:extLst>
              <a:ext uri="{FF2B5EF4-FFF2-40B4-BE49-F238E27FC236}">
                <a16:creationId xmlns:a16="http://schemas.microsoft.com/office/drawing/2014/main" id="{C2ED0B0A-5426-4643-84AF-2A18CE86296B}"/>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SuS wählen Ihren Mentor selber (geben 4 Lehrer*innen der Oberstufe an). Schulleitung weist die SuS anschließend den Lehrer*innen zu, so dass jeder Lehrer*in max. 10 SuS betreut.</a:t>
            </a:r>
          </a:p>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Mentoren sind weiterqualifiziert in der Durchführung von Beratungsgesprächen (12 Fortbildungstage plus Supervisionen).</a:t>
            </a:r>
          </a:p>
        </p:txBody>
      </p:sp>
      <p:sp>
        <p:nvSpPr>
          <p:cNvPr id="30748" name="Text Box 5">
            <a:extLst>
              <a:ext uri="{FF2B5EF4-FFF2-40B4-BE49-F238E27FC236}">
                <a16:creationId xmlns:a16="http://schemas.microsoft.com/office/drawing/2014/main" id="{0C6623EF-529E-4458-9EC8-29F88EA8C246}"/>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F8C5BF8-08BA-4D62-9934-BEC52B49A3EE}" type="slidenum">
              <a:rPr lang="de-DE" altLang="de-DE">
                <a:latin typeface="Calibri" panose="020F0502020204030204" pitchFamily="34" charset="0"/>
              </a:rPr>
              <a:pPr algn="r" eaLnBrk="1" hangingPunct="1">
                <a:spcBef>
                  <a:spcPct val="0"/>
                </a:spcBef>
              </a:pPr>
              <a:t>18</a:t>
            </a:fld>
            <a:endParaRPr lang="de-DE" altLang="de-DE">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C85B3E1-DACE-47CA-9D02-FC186D8AB6A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34819" name="Rectangle 6">
            <a:extLst>
              <a:ext uri="{FF2B5EF4-FFF2-40B4-BE49-F238E27FC236}">
                <a16:creationId xmlns:a16="http://schemas.microsoft.com/office/drawing/2014/main" id="{5176352E-232D-4131-9179-DA4F79EC12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BA449BE-C775-4006-964D-2387245AFC3D}" type="slidenum">
              <a:rPr lang="de-DE" altLang="de-DE">
                <a:latin typeface="Calibri" panose="020F0502020204030204" pitchFamily="34" charset="0"/>
              </a:rPr>
              <a:pPr>
                <a:spcBef>
                  <a:spcPct val="0"/>
                </a:spcBef>
              </a:pPr>
              <a:t>19</a:t>
            </a:fld>
            <a:endParaRPr lang="de-DE" altLang="de-DE">
              <a:latin typeface="Calibri" panose="020F0502020204030204" pitchFamily="34" charset="0"/>
            </a:endParaRPr>
          </a:p>
        </p:txBody>
      </p:sp>
      <p:sp>
        <p:nvSpPr>
          <p:cNvPr id="34820" name="Rectangle 8">
            <a:extLst>
              <a:ext uri="{FF2B5EF4-FFF2-40B4-BE49-F238E27FC236}">
                <a16:creationId xmlns:a16="http://schemas.microsoft.com/office/drawing/2014/main" id="{DBAA0F61-EE54-4E1A-B230-7CA3A11E395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21" name="Rectangle 12">
            <a:extLst>
              <a:ext uri="{FF2B5EF4-FFF2-40B4-BE49-F238E27FC236}">
                <a16:creationId xmlns:a16="http://schemas.microsoft.com/office/drawing/2014/main" id="{523AF4AB-B279-435B-B5DA-1629CA40CDA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4AAD7BF-311B-4F31-88F2-8E1699FB3409}"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22" name="Rectangle 14">
            <a:extLst>
              <a:ext uri="{FF2B5EF4-FFF2-40B4-BE49-F238E27FC236}">
                <a16:creationId xmlns:a16="http://schemas.microsoft.com/office/drawing/2014/main" id="{35BCCBF2-DEBA-4984-A5CB-77C93A66380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23" name="Rectangle 18">
            <a:extLst>
              <a:ext uri="{FF2B5EF4-FFF2-40B4-BE49-F238E27FC236}">
                <a16:creationId xmlns:a16="http://schemas.microsoft.com/office/drawing/2014/main" id="{85F2F15B-1DE1-4A6D-AD9E-833CCC3C5EF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A8D3191-7513-48DC-BD8A-C36D1BC4C994}"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24" name="Rectangle 20">
            <a:extLst>
              <a:ext uri="{FF2B5EF4-FFF2-40B4-BE49-F238E27FC236}">
                <a16:creationId xmlns:a16="http://schemas.microsoft.com/office/drawing/2014/main" id="{A63BFFC2-E5CB-43EC-9895-21BE9B0919D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25" name="Rectangle 24">
            <a:extLst>
              <a:ext uri="{FF2B5EF4-FFF2-40B4-BE49-F238E27FC236}">
                <a16:creationId xmlns:a16="http://schemas.microsoft.com/office/drawing/2014/main" id="{503E01EE-14CB-4712-8433-717D76675A2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FDB9D06-D8C4-4CAC-89A1-3A995373EF42}"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26" name="Rectangle 26">
            <a:extLst>
              <a:ext uri="{FF2B5EF4-FFF2-40B4-BE49-F238E27FC236}">
                <a16:creationId xmlns:a16="http://schemas.microsoft.com/office/drawing/2014/main" id="{D1C03BF5-00A5-4406-8D29-D6B3B694D23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27" name="Rectangle 30">
            <a:extLst>
              <a:ext uri="{FF2B5EF4-FFF2-40B4-BE49-F238E27FC236}">
                <a16:creationId xmlns:a16="http://schemas.microsoft.com/office/drawing/2014/main" id="{B198019C-F116-4866-B6E1-6E42D2FFF43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A9C0F79-C94A-4F4F-AD11-E9FF2AEF7275}"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28" name="Rectangle 32">
            <a:extLst>
              <a:ext uri="{FF2B5EF4-FFF2-40B4-BE49-F238E27FC236}">
                <a16:creationId xmlns:a16="http://schemas.microsoft.com/office/drawing/2014/main" id="{054EA955-6749-4AF5-A1B3-0C6C72A334B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29" name="Rectangle 36">
            <a:extLst>
              <a:ext uri="{FF2B5EF4-FFF2-40B4-BE49-F238E27FC236}">
                <a16:creationId xmlns:a16="http://schemas.microsoft.com/office/drawing/2014/main" id="{F1BD1A6F-94B9-4365-9D0B-02E5AD4E200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5D09BE9-6BC2-4685-8794-1839E0D31A80}"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30" name="Rectangle 38">
            <a:extLst>
              <a:ext uri="{FF2B5EF4-FFF2-40B4-BE49-F238E27FC236}">
                <a16:creationId xmlns:a16="http://schemas.microsoft.com/office/drawing/2014/main" id="{BCD3B6EE-610D-4ABB-AE42-717E7F3FBD9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31" name="Rectangle 42">
            <a:extLst>
              <a:ext uri="{FF2B5EF4-FFF2-40B4-BE49-F238E27FC236}">
                <a16:creationId xmlns:a16="http://schemas.microsoft.com/office/drawing/2014/main" id="{9315DF99-2752-4EE9-8183-C07AB9857A2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549EDB6-99F4-4EE0-A134-A18862430361}"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32" name="Rectangle 44">
            <a:extLst>
              <a:ext uri="{FF2B5EF4-FFF2-40B4-BE49-F238E27FC236}">
                <a16:creationId xmlns:a16="http://schemas.microsoft.com/office/drawing/2014/main" id="{3CFFDBFC-D148-413C-BAC6-11EB5DD5CB2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33" name="Rectangle 48">
            <a:extLst>
              <a:ext uri="{FF2B5EF4-FFF2-40B4-BE49-F238E27FC236}">
                <a16:creationId xmlns:a16="http://schemas.microsoft.com/office/drawing/2014/main" id="{CD032F0A-1567-45E1-9758-F7FDF3E7E40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86D12E7-142A-468F-A246-0B4F57378F92}"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34" name="Rectangle 50">
            <a:extLst>
              <a:ext uri="{FF2B5EF4-FFF2-40B4-BE49-F238E27FC236}">
                <a16:creationId xmlns:a16="http://schemas.microsoft.com/office/drawing/2014/main" id="{E5A7133E-72B4-4C9C-89E2-5CA4D0721A9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35" name="Rectangle 54">
            <a:extLst>
              <a:ext uri="{FF2B5EF4-FFF2-40B4-BE49-F238E27FC236}">
                <a16:creationId xmlns:a16="http://schemas.microsoft.com/office/drawing/2014/main" id="{4D2C0494-A3C6-4F62-9D65-F3A63D40476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AF0CDEA-43D8-492D-9366-E950F2F67754}"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36" name="Rectangle 56">
            <a:extLst>
              <a:ext uri="{FF2B5EF4-FFF2-40B4-BE49-F238E27FC236}">
                <a16:creationId xmlns:a16="http://schemas.microsoft.com/office/drawing/2014/main" id="{74BBCBFA-7626-493F-919B-B978D4C9E7D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37" name="Rectangle 60">
            <a:extLst>
              <a:ext uri="{FF2B5EF4-FFF2-40B4-BE49-F238E27FC236}">
                <a16:creationId xmlns:a16="http://schemas.microsoft.com/office/drawing/2014/main" id="{A59E94FF-D436-4067-A2EC-96A9FB6BD4F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068C655-3028-427C-8E78-229E7BB71DCC}"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38" name="Rectangle 62">
            <a:extLst>
              <a:ext uri="{FF2B5EF4-FFF2-40B4-BE49-F238E27FC236}">
                <a16:creationId xmlns:a16="http://schemas.microsoft.com/office/drawing/2014/main" id="{4B0FCE15-09A6-48CA-998E-4B61D11ADBA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39" name="Rectangle 66">
            <a:extLst>
              <a:ext uri="{FF2B5EF4-FFF2-40B4-BE49-F238E27FC236}">
                <a16:creationId xmlns:a16="http://schemas.microsoft.com/office/drawing/2014/main" id="{BE171D38-AF41-4417-93D4-E8FE7EBB08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351C754-9075-496C-9CCD-421B88BD989E}"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40" name="Text Box 1">
            <a:extLst>
              <a:ext uri="{FF2B5EF4-FFF2-40B4-BE49-F238E27FC236}">
                <a16:creationId xmlns:a16="http://schemas.microsoft.com/office/drawing/2014/main" id="{0C9C2018-C5D0-467D-830E-B6F80156C4FD}"/>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4841" name="Text Box 2">
            <a:extLst>
              <a:ext uri="{FF2B5EF4-FFF2-40B4-BE49-F238E27FC236}">
                <a16:creationId xmlns:a16="http://schemas.microsoft.com/office/drawing/2014/main" id="{0B04791B-217E-4E30-B48C-A5C733C66138}"/>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4C67A35-A139-42FD-A030-A66150A991ED}" type="slidenum">
              <a:rPr lang="de-DE" altLang="de-DE" sz="1800">
                <a:latin typeface="Calibri" panose="020F0502020204030204" pitchFamily="34" charset="0"/>
              </a:rPr>
              <a:pPr algn="r" eaLnBrk="1" hangingPunct="1">
                <a:spcBef>
                  <a:spcPct val="0"/>
                </a:spcBef>
              </a:pPr>
              <a:t>19</a:t>
            </a:fld>
            <a:endParaRPr lang="de-DE" altLang="de-DE" sz="1800">
              <a:latin typeface="Calibri" panose="020F0502020204030204" pitchFamily="34" charset="0"/>
            </a:endParaRPr>
          </a:p>
        </p:txBody>
      </p:sp>
      <p:sp>
        <p:nvSpPr>
          <p:cNvPr id="34842" name="Rectangle 3">
            <a:extLst>
              <a:ext uri="{FF2B5EF4-FFF2-40B4-BE49-F238E27FC236}">
                <a16:creationId xmlns:a16="http://schemas.microsoft.com/office/drawing/2014/main" id="{2C4BFC2A-2973-4C70-BA0E-63BF7EB3D065}"/>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43" name="Text Box 4">
            <a:extLst>
              <a:ext uri="{FF2B5EF4-FFF2-40B4-BE49-F238E27FC236}">
                <a16:creationId xmlns:a16="http://schemas.microsoft.com/office/drawing/2014/main" id="{B17D8380-7402-4848-BC76-99E8DAFC88AE}"/>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p:txBody>
      </p:sp>
      <p:sp>
        <p:nvSpPr>
          <p:cNvPr id="34844" name="Text Box 5">
            <a:extLst>
              <a:ext uri="{FF2B5EF4-FFF2-40B4-BE49-F238E27FC236}">
                <a16:creationId xmlns:a16="http://schemas.microsoft.com/office/drawing/2014/main" id="{8EB15E94-4A2E-491B-85A8-9910DB8C58D6}"/>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E9FEC71-99EF-4B3F-B282-1553BD7D1554}" type="slidenum">
              <a:rPr lang="de-DE" altLang="de-DE">
                <a:latin typeface="Calibri" panose="020F0502020204030204" pitchFamily="34" charset="0"/>
              </a:rPr>
              <a:pPr algn="r" eaLnBrk="1" hangingPunct="1">
                <a:spcBef>
                  <a:spcPct val="0"/>
                </a:spcBef>
              </a:pPr>
              <a:t>19</a:t>
            </a:fld>
            <a:endParaRPr lang="de-DE" altLang="de-DE">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2</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2</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2</a:t>
            </a:fld>
            <a:endParaRPr lang="de-DE" altLang="de-DE">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C363067-EEFA-4905-8528-47AA00770F89}"/>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32771" name="Rectangle 6">
            <a:extLst>
              <a:ext uri="{FF2B5EF4-FFF2-40B4-BE49-F238E27FC236}">
                <a16:creationId xmlns:a16="http://schemas.microsoft.com/office/drawing/2014/main" id="{895A08B1-959F-4A53-8ECA-9D0A9C93ECA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7547F5F-FCFC-4E91-8347-ACF5BC44AC27}" type="slidenum">
              <a:rPr lang="de-DE" altLang="de-DE">
                <a:latin typeface="Calibri" panose="020F0502020204030204" pitchFamily="34" charset="0"/>
              </a:rPr>
              <a:pPr>
                <a:spcBef>
                  <a:spcPct val="0"/>
                </a:spcBef>
              </a:pPr>
              <a:t>20</a:t>
            </a:fld>
            <a:endParaRPr lang="de-DE" altLang="de-DE">
              <a:latin typeface="Calibri" panose="020F0502020204030204" pitchFamily="34" charset="0"/>
            </a:endParaRPr>
          </a:p>
        </p:txBody>
      </p:sp>
      <p:sp>
        <p:nvSpPr>
          <p:cNvPr id="32772" name="Rectangle 8">
            <a:extLst>
              <a:ext uri="{FF2B5EF4-FFF2-40B4-BE49-F238E27FC236}">
                <a16:creationId xmlns:a16="http://schemas.microsoft.com/office/drawing/2014/main" id="{209EF358-06A1-40EA-9E48-294B4379209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3" name="Rectangle 12">
            <a:extLst>
              <a:ext uri="{FF2B5EF4-FFF2-40B4-BE49-F238E27FC236}">
                <a16:creationId xmlns:a16="http://schemas.microsoft.com/office/drawing/2014/main" id="{3BCB93B1-88D8-457C-AE3A-A62FA411C34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C1554C8-E70B-4733-91E0-5C651970F8BE}"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74" name="Rectangle 14">
            <a:extLst>
              <a:ext uri="{FF2B5EF4-FFF2-40B4-BE49-F238E27FC236}">
                <a16:creationId xmlns:a16="http://schemas.microsoft.com/office/drawing/2014/main" id="{C91D3BE3-9569-45ED-A1C7-A8633C216FA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5" name="Rectangle 18">
            <a:extLst>
              <a:ext uri="{FF2B5EF4-FFF2-40B4-BE49-F238E27FC236}">
                <a16:creationId xmlns:a16="http://schemas.microsoft.com/office/drawing/2014/main" id="{DF641A25-7617-4C45-B3D6-4553CE94DD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C62AA7-7D0B-4C2D-8DD8-4E5B67DD854E}"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76" name="Rectangle 20">
            <a:extLst>
              <a:ext uri="{FF2B5EF4-FFF2-40B4-BE49-F238E27FC236}">
                <a16:creationId xmlns:a16="http://schemas.microsoft.com/office/drawing/2014/main" id="{CBDFE837-AD12-419B-9B31-9D9D377C040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7" name="Rectangle 24">
            <a:extLst>
              <a:ext uri="{FF2B5EF4-FFF2-40B4-BE49-F238E27FC236}">
                <a16:creationId xmlns:a16="http://schemas.microsoft.com/office/drawing/2014/main" id="{DE5AEE8B-9851-4296-AF24-28B583498D4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90854BF-2E12-49C2-A9CC-0DC0F5BC0D3E}"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78" name="Rectangle 26">
            <a:extLst>
              <a:ext uri="{FF2B5EF4-FFF2-40B4-BE49-F238E27FC236}">
                <a16:creationId xmlns:a16="http://schemas.microsoft.com/office/drawing/2014/main" id="{5246625C-D73C-4070-8447-B7D60137081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9" name="Rectangle 30">
            <a:extLst>
              <a:ext uri="{FF2B5EF4-FFF2-40B4-BE49-F238E27FC236}">
                <a16:creationId xmlns:a16="http://schemas.microsoft.com/office/drawing/2014/main" id="{96D4B6FA-CDCC-4729-BB68-B9955D4AE78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E0DE2E4-5BAB-4E76-B418-2E63D3F717C6}"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80" name="Rectangle 32">
            <a:extLst>
              <a:ext uri="{FF2B5EF4-FFF2-40B4-BE49-F238E27FC236}">
                <a16:creationId xmlns:a16="http://schemas.microsoft.com/office/drawing/2014/main" id="{D4D47620-7A36-49A5-93C2-595956E8A1C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1" name="Rectangle 36">
            <a:extLst>
              <a:ext uri="{FF2B5EF4-FFF2-40B4-BE49-F238E27FC236}">
                <a16:creationId xmlns:a16="http://schemas.microsoft.com/office/drawing/2014/main" id="{C1A95581-E713-4BBD-9FF5-04E0972DAF0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F592623-171E-4126-9EFE-E04A1BE0D2B4}"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82" name="Rectangle 38">
            <a:extLst>
              <a:ext uri="{FF2B5EF4-FFF2-40B4-BE49-F238E27FC236}">
                <a16:creationId xmlns:a16="http://schemas.microsoft.com/office/drawing/2014/main" id="{AE8FE632-10E3-49B6-959F-110C0E9661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3" name="Rectangle 42">
            <a:extLst>
              <a:ext uri="{FF2B5EF4-FFF2-40B4-BE49-F238E27FC236}">
                <a16:creationId xmlns:a16="http://schemas.microsoft.com/office/drawing/2014/main" id="{6FF7A904-FD26-4C20-A062-A69B474A5A8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86DF619-1BEC-44D0-9B25-C223B0566A25}"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84" name="Rectangle 44">
            <a:extLst>
              <a:ext uri="{FF2B5EF4-FFF2-40B4-BE49-F238E27FC236}">
                <a16:creationId xmlns:a16="http://schemas.microsoft.com/office/drawing/2014/main" id="{23B7A954-7EF6-4627-A00A-6DDFFEB28E3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5" name="Rectangle 48">
            <a:extLst>
              <a:ext uri="{FF2B5EF4-FFF2-40B4-BE49-F238E27FC236}">
                <a16:creationId xmlns:a16="http://schemas.microsoft.com/office/drawing/2014/main" id="{51E6A1E2-1D63-41F2-B4FD-D78180C4408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3B52C9-17A5-44EF-B5EA-906C1E8B4BD9}"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86" name="Rectangle 50">
            <a:extLst>
              <a:ext uri="{FF2B5EF4-FFF2-40B4-BE49-F238E27FC236}">
                <a16:creationId xmlns:a16="http://schemas.microsoft.com/office/drawing/2014/main" id="{39E399EB-5A2F-49C0-B833-2A65B3FCB8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7" name="Rectangle 54">
            <a:extLst>
              <a:ext uri="{FF2B5EF4-FFF2-40B4-BE49-F238E27FC236}">
                <a16:creationId xmlns:a16="http://schemas.microsoft.com/office/drawing/2014/main" id="{38E25D4D-1CB8-4775-A036-D0C873B8531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44F7479-30C5-493B-9480-15D3D74B02F3}"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88" name="Rectangle 56">
            <a:extLst>
              <a:ext uri="{FF2B5EF4-FFF2-40B4-BE49-F238E27FC236}">
                <a16:creationId xmlns:a16="http://schemas.microsoft.com/office/drawing/2014/main" id="{4A9E66EE-EEBD-4033-B92A-D4A02FC5E01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9" name="Rectangle 60">
            <a:extLst>
              <a:ext uri="{FF2B5EF4-FFF2-40B4-BE49-F238E27FC236}">
                <a16:creationId xmlns:a16="http://schemas.microsoft.com/office/drawing/2014/main" id="{0F6DE778-2D62-4FB0-9228-154722D1FA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878EF61-8BC2-4AA2-9573-06B13E77E8BA}"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90" name="Rectangle 62">
            <a:extLst>
              <a:ext uri="{FF2B5EF4-FFF2-40B4-BE49-F238E27FC236}">
                <a16:creationId xmlns:a16="http://schemas.microsoft.com/office/drawing/2014/main" id="{0E80B988-9092-45B5-BD4E-506F46091E1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91" name="Rectangle 66">
            <a:extLst>
              <a:ext uri="{FF2B5EF4-FFF2-40B4-BE49-F238E27FC236}">
                <a16:creationId xmlns:a16="http://schemas.microsoft.com/office/drawing/2014/main" id="{DE3F1CC9-F75F-4312-8C1A-C47186BEFAA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7037BDD-CC36-4F72-B6A5-D86B4EAAA24E}"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92" name="Text Box 1">
            <a:extLst>
              <a:ext uri="{FF2B5EF4-FFF2-40B4-BE49-F238E27FC236}">
                <a16:creationId xmlns:a16="http://schemas.microsoft.com/office/drawing/2014/main" id="{250C65D6-8ED6-4960-AFA3-B2BBAD8EFE7A}"/>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2793" name="Text Box 2">
            <a:extLst>
              <a:ext uri="{FF2B5EF4-FFF2-40B4-BE49-F238E27FC236}">
                <a16:creationId xmlns:a16="http://schemas.microsoft.com/office/drawing/2014/main" id="{9F7273C8-1BE3-4FDD-8A65-B05D71B2FF85}"/>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6E73C35-4706-442E-B7DE-927AA2BAC7F1}" type="slidenum">
              <a:rPr lang="de-DE" altLang="de-DE" sz="1800">
                <a:latin typeface="Calibri" panose="020F0502020204030204" pitchFamily="34" charset="0"/>
              </a:rPr>
              <a:pPr algn="r" eaLnBrk="1" hangingPunct="1">
                <a:spcBef>
                  <a:spcPct val="0"/>
                </a:spcBef>
              </a:pPr>
              <a:t>20</a:t>
            </a:fld>
            <a:endParaRPr lang="de-DE" altLang="de-DE" sz="1800">
              <a:latin typeface="Calibri" panose="020F0502020204030204" pitchFamily="34" charset="0"/>
            </a:endParaRPr>
          </a:p>
        </p:txBody>
      </p:sp>
      <p:sp>
        <p:nvSpPr>
          <p:cNvPr id="32794" name="Rectangle 3">
            <a:extLst>
              <a:ext uri="{FF2B5EF4-FFF2-40B4-BE49-F238E27FC236}">
                <a16:creationId xmlns:a16="http://schemas.microsoft.com/office/drawing/2014/main" id="{894FAD84-66BB-41C3-847A-61A94CAA5A34}"/>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95" name="Text Box 4">
            <a:extLst>
              <a:ext uri="{FF2B5EF4-FFF2-40B4-BE49-F238E27FC236}">
                <a16:creationId xmlns:a16="http://schemas.microsoft.com/office/drawing/2014/main" id="{3B9D1D5A-C6E4-4CA9-B2A6-F7CFB5ED79E3}"/>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2796" name="Text Box 5">
            <a:extLst>
              <a:ext uri="{FF2B5EF4-FFF2-40B4-BE49-F238E27FC236}">
                <a16:creationId xmlns:a16="http://schemas.microsoft.com/office/drawing/2014/main" id="{3032F404-10BA-44B2-AA7C-3061F7BC24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607A5C3-29F0-462C-BC7A-66CE3F8C8EA7}" type="slidenum">
              <a:rPr lang="de-DE" altLang="de-DE">
                <a:latin typeface="Calibri" panose="020F0502020204030204" pitchFamily="34" charset="0"/>
              </a:rPr>
              <a:pPr algn="r" eaLnBrk="1" hangingPunct="1">
                <a:spcBef>
                  <a:spcPct val="0"/>
                </a:spcBef>
              </a:pPr>
              <a:t>20</a:t>
            </a:fld>
            <a:endParaRPr lang="de-DE" altLang="de-DE">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D56665D-D366-47F5-8128-7EAF5A6A847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47107" name="Rectangle 6">
            <a:extLst>
              <a:ext uri="{FF2B5EF4-FFF2-40B4-BE49-F238E27FC236}">
                <a16:creationId xmlns:a16="http://schemas.microsoft.com/office/drawing/2014/main" id="{35A3E211-F5A3-4DDE-B001-342BCDDFA1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930F8F8-B78E-4EFA-8BB1-321983B71A16}" type="slidenum">
              <a:rPr lang="de-DE" altLang="de-DE">
                <a:latin typeface="Calibri" panose="020F0502020204030204" pitchFamily="34" charset="0"/>
              </a:rPr>
              <a:pPr>
                <a:spcBef>
                  <a:spcPct val="0"/>
                </a:spcBef>
              </a:pPr>
              <a:t>21</a:t>
            </a:fld>
            <a:endParaRPr lang="de-DE" altLang="de-DE">
              <a:latin typeface="Calibri" panose="020F0502020204030204" pitchFamily="34" charset="0"/>
            </a:endParaRPr>
          </a:p>
        </p:txBody>
      </p:sp>
      <p:sp>
        <p:nvSpPr>
          <p:cNvPr id="47108" name="Rectangle 8">
            <a:extLst>
              <a:ext uri="{FF2B5EF4-FFF2-40B4-BE49-F238E27FC236}">
                <a16:creationId xmlns:a16="http://schemas.microsoft.com/office/drawing/2014/main" id="{BB41A573-70E5-44DC-8063-5D88CEB581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09" name="Rectangle 12">
            <a:extLst>
              <a:ext uri="{FF2B5EF4-FFF2-40B4-BE49-F238E27FC236}">
                <a16:creationId xmlns:a16="http://schemas.microsoft.com/office/drawing/2014/main" id="{A5132278-5D99-4791-B581-061A20E524D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99A3BC-7694-43C0-9A27-89FC200A3AEE}"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47110" name="Rectangle 14">
            <a:extLst>
              <a:ext uri="{FF2B5EF4-FFF2-40B4-BE49-F238E27FC236}">
                <a16:creationId xmlns:a16="http://schemas.microsoft.com/office/drawing/2014/main" id="{150D9667-8FFB-4994-A15B-7A922B8A7DD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1" name="Rectangle 18">
            <a:extLst>
              <a:ext uri="{FF2B5EF4-FFF2-40B4-BE49-F238E27FC236}">
                <a16:creationId xmlns:a16="http://schemas.microsoft.com/office/drawing/2014/main" id="{F0F19EB2-8210-4D4E-9530-5397DBFDC2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1156214-E328-454A-B2DB-054719DE7920}"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47112" name="Rectangle 20">
            <a:extLst>
              <a:ext uri="{FF2B5EF4-FFF2-40B4-BE49-F238E27FC236}">
                <a16:creationId xmlns:a16="http://schemas.microsoft.com/office/drawing/2014/main" id="{B58C3D51-D7FE-4AC5-9ADB-CFD7D6DBECC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3" name="Rectangle 24">
            <a:extLst>
              <a:ext uri="{FF2B5EF4-FFF2-40B4-BE49-F238E27FC236}">
                <a16:creationId xmlns:a16="http://schemas.microsoft.com/office/drawing/2014/main" id="{EA19A045-812A-4980-BC30-51172FB8F5F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380091-B1F4-4EBD-AE57-92DD810EE57E}"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47114" name="Rectangle 26">
            <a:extLst>
              <a:ext uri="{FF2B5EF4-FFF2-40B4-BE49-F238E27FC236}">
                <a16:creationId xmlns:a16="http://schemas.microsoft.com/office/drawing/2014/main" id="{FE5BE25A-3BF5-429F-8DCA-E7C98207E53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5" name="Rectangle 30">
            <a:extLst>
              <a:ext uri="{FF2B5EF4-FFF2-40B4-BE49-F238E27FC236}">
                <a16:creationId xmlns:a16="http://schemas.microsoft.com/office/drawing/2014/main" id="{AE457CC5-FA26-46A2-9615-2580C4CF92E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B2824B6-6514-4041-8E42-2535ABE04A9E}"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47116" name="Rectangle 32">
            <a:extLst>
              <a:ext uri="{FF2B5EF4-FFF2-40B4-BE49-F238E27FC236}">
                <a16:creationId xmlns:a16="http://schemas.microsoft.com/office/drawing/2014/main" id="{6D794607-8A7A-4847-8E28-9B7CE777195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7" name="Rectangle 36">
            <a:extLst>
              <a:ext uri="{FF2B5EF4-FFF2-40B4-BE49-F238E27FC236}">
                <a16:creationId xmlns:a16="http://schemas.microsoft.com/office/drawing/2014/main" id="{9D70C09B-180B-4AD3-9D05-82C1AD7C310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EEE9605-00D1-4A81-B53F-34DA86C905E9}"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47118" name="Rectangle 38">
            <a:extLst>
              <a:ext uri="{FF2B5EF4-FFF2-40B4-BE49-F238E27FC236}">
                <a16:creationId xmlns:a16="http://schemas.microsoft.com/office/drawing/2014/main" id="{641BB650-FEEF-49B6-9BED-D7411780D8A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9" name="Rectangle 42">
            <a:extLst>
              <a:ext uri="{FF2B5EF4-FFF2-40B4-BE49-F238E27FC236}">
                <a16:creationId xmlns:a16="http://schemas.microsoft.com/office/drawing/2014/main" id="{931C9E7B-6230-4353-8481-C4BC4B50BCB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5A45758-92EC-4262-B183-287ED3792C06}"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47120" name="Rectangle 44">
            <a:extLst>
              <a:ext uri="{FF2B5EF4-FFF2-40B4-BE49-F238E27FC236}">
                <a16:creationId xmlns:a16="http://schemas.microsoft.com/office/drawing/2014/main" id="{E2A49C7C-9F82-453C-BB15-852E9AF9FD9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1" name="Rectangle 48">
            <a:extLst>
              <a:ext uri="{FF2B5EF4-FFF2-40B4-BE49-F238E27FC236}">
                <a16:creationId xmlns:a16="http://schemas.microsoft.com/office/drawing/2014/main" id="{2FC5D647-54F5-4FF7-98AD-CCADD64658E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42744A-6918-4D1C-AF30-FE6618035C0C}"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47122" name="Rectangle 50">
            <a:extLst>
              <a:ext uri="{FF2B5EF4-FFF2-40B4-BE49-F238E27FC236}">
                <a16:creationId xmlns:a16="http://schemas.microsoft.com/office/drawing/2014/main" id="{0E1E25DF-CBB1-49A3-81C4-7037B197001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3" name="Rectangle 54">
            <a:extLst>
              <a:ext uri="{FF2B5EF4-FFF2-40B4-BE49-F238E27FC236}">
                <a16:creationId xmlns:a16="http://schemas.microsoft.com/office/drawing/2014/main" id="{F2BBB2D3-FE26-41C4-94AC-67BA0C4F8A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455EF2-3E25-4BAA-8FEA-B3FA0116377A}"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47124" name="Rectangle 56">
            <a:extLst>
              <a:ext uri="{FF2B5EF4-FFF2-40B4-BE49-F238E27FC236}">
                <a16:creationId xmlns:a16="http://schemas.microsoft.com/office/drawing/2014/main" id="{A8FFE705-76B3-4D73-998C-901B91ABF28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5" name="Rectangle 60">
            <a:extLst>
              <a:ext uri="{FF2B5EF4-FFF2-40B4-BE49-F238E27FC236}">
                <a16:creationId xmlns:a16="http://schemas.microsoft.com/office/drawing/2014/main" id="{84584809-DE8E-40D5-84EB-4CF299CA0FE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BD2C6E-7E51-4FCE-A927-0FA2E8EC4432}"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47126" name="Rectangle 62">
            <a:extLst>
              <a:ext uri="{FF2B5EF4-FFF2-40B4-BE49-F238E27FC236}">
                <a16:creationId xmlns:a16="http://schemas.microsoft.com/office/drawing/2014/main" id="{45C3C3D4-6124-41D2-890F-BD857CFF4ED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7" name="Rectangle 66">
            <a:extLst>
              <a:ext uri="{FF2B5EF4-FFF2-40B4-BE49-F238E27FC236}">
                <a16:creationId xmlns:a16="http://schemas.microsoft.com/office/drawing/2014/main" id="{75DA2EC0-7590-4952-8418-47C4351369E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3DC0AD8-2C05-4672-990F-6FF8E0E402CE}"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47128" name="Text Box 1">
            <a:extLst>
              <a:ext uri="{FF2B5EF4-FFF2-40B4-BE49-F238E27FC236}">
                <a16:creationId xmlns:a16="http://schemas.microsoft.com/office/drawing/2014/main" id="{AC29C64F-CE12-4062-B73B-0FDD8A946E8D}"/>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47129" name="Text Box 2">
            <a:extLst>
              <a:ext uri="{FF2B5EF4-FFF2-40B4-BE49-F238E27FC236}">
                <a16:creationId xmlns:a16="http://schemas.microsoft.com/office/drawing/2014/main" id="{7B64B455-B3F9-4D01-995D-87F14A73D20A}"/>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5A83CB4-19C7-475C-ADD2-09627864E6BD}" type="slidenum">
              <a:rPr lang="de-DE" altLang="de-DE" sz="1800">
                <a:latin typeface="Calibri" panose="020F0502020204030204" pitchFamily="34" charset="0"/>
              </a:rPr>
              <a:pPr algn="r" eaLnBrk="1" hangingPunct="1">
                <a:spcBef>
                  <a:spcPct val="0"/>
                </a:spcBef>
              </a:pPr>
              <a:t>21</a:t>
            </a:fld>
            <a:endParaRPr lang="de-DE" altLang="de-DE" sz="1800">
              <a:latin typeface="Calibri" panose="020F0502020204030204" pitchFamily="34" charset="0"/>
            </a:endParaRPr>
          </a:p>
        </p:txBody>
      </p:sp>
      <p:sp>
        <p:nvSpPr>
          <p:cNvPr id="47130" name="Rectangle 3">
            <a:extLst>
              <a:ext uri="{FF2B5EF4-FFF2-40B4-BE49-F238E27FC236}">
                <a16:creationId xmlns:a16="http://schemas.microsoft.com/office/drawing/2014/main" id="{851A1CAB-7A97-4BFB-BA2F-77A79A56C038}"/>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31" name="Text Box 4">
            <a:extLst>
              <a:ext uri="{FF2B5EF4-FFF2-40B4-BE49-F238E27FC236}">
                <a16:creationId xmlns:a16="http://schemas.microsoft.com/office/drawing/2014/main" id="{94070BF1-6EF5-4067-8CAB-EC6D5C75F869}"/>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Laszlo</a:t>
            </a:r>
          </a:p>
        </p:txBody>
      </p:sp>
      <p:sp>
        <p:nvSpPr>
          <p:cNvPr id="47132" name="Text Box 5">
            <a:extLst>
              <a:ext uri="{FF2B5EF4-FFF2-40B4-BE49-F238E27FC236}">
                <a16:creationId xmlns:a16="http://schemas.microsoft.com/office/drawing/2014/main" id="{D86E699D-A177-4EAF-A1CC-B47049AC2B1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E2A07C8-9063-4F30-8130-6AD110E40530}" type="slidenum">
              <a:rPr lang="de-DE" altLang="de-DE">
                <a:latin typeface="Calibri" panose="020F0502020204030204" pitchFamily="34" charset="0"/>
              </a:rPr>
              <a:pPr algn="r" eaLnBrk="1" hangingPunct="1">
                <a:spcBef>
                  <a:spcPct val="0"/>
                </a:spcBef>
              </a:pPr>
              <a:t>21</a:t>
            </a:fld>
            <a:endParaRPr lang="de-DE" altLang="de-DE">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1F4C3A6-BA27-41C4-B32D-5FA38D5544D7}"/>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49155" name="Rectangle 6">
            <a:extLst>
              <a:ext uri="{FF2B5EF4-FFF2-40B4-BE49-F238E27FC236}">
                <a16:creationId xmlns:a16="http://schemas.microsoft.com/office/drawing/2014/main" id="{C339779D-0525-434F-A786-8906F90C05E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AA2D74A-341D-4622-A34E-40A356D97B2C}" type="slidenum">
              <a:rPr lang="de-DE" altLang="de-DE">
                <a:latin typeface="Calibri" panose="020F0502020204030204" pitchFamily="34" charset="0"/>
              </a:rPr>
              <a:pPr>
                <a:spcBef>
                  <a:spcPct val="0"/>
                </a:spcBef>
              </a:pPr>
              <a:t>22</a:t>
            </a:fld>
            <a:endParaRPr lang="de-DE" altLang="de-DE">
              <a:latin typeface="Calibri" panose="020F0502020204030204" pitchFamily="34" charset="0"/>
            </a:endParaRPr>
          </a:p>
        </p:txBody>
      </p:sp>
      <p:sp>
        <p:nvSpPr>
          <p:cNvPr id="49156" name="Rectangle 8">
            <a:extLst>
              <a:ext uri="{FF2B5EF4-FFF2-40B4-BE49-F238E27FC236}">
                <a16:creationId xmlns:a16="http://schemas.microsoft.com/office/drawing/2014/main" id="{B854991B-D8E8-4648-9BF4-F4DCA39E84D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57" name="Rectangle 12">
            <a:extLst>
              <a:ext uri="{FF2B5EF4-FFF2-40B4-BE49-F238E27FC236}">
                <a16:creationId xmlns:a16="http://schemas.microsoft.com/office/drawing/2014/main" id="{4FC8BCDF-4BE1-4C02-B816-959C8FC43FC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AB2F67C-A9C6-4765-A3D9-A554481079CA}"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49158" name="Rectangle 14">
            <a:extLst>
              <a:ext uri="{FF2B5EF4-FFF2-40B4-BE49-F238E27FC236}">
                <a16:creationId xmlns:a16="http://schemas.microsoft.com/office/drawing/2014/main" id="{A4EEC324-4D43-4681-9E9B-F5349E2620C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59" name="Rectangle 18">
            <a:extLst>
              <a:ext uri="{FF2B5EF4-FFF2-40B4-BE49-F238E27FC236}">
                <a16:creationId xmlns:a16="http://schemas.microsoft.com/office/drawing/2014/main" id="{DCD81149-52D1-42AA-ABAF-F27BA27AA30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94AC1D7-F826-4533-8DCD-8F36834767C1}"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49160" name="Rectangle 20">
            <a:extLst>
              <a:ext uri="{FF2B5EF4-FFF2-40B4-BE49-F238E27FC236}">
                <a16:creationId xmlns:a16="http://schemas.microsoft.com/office/drawing/2014/main" id="{250AA18C-AD82-4602-B0F0-24143DA4F6D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61" name="Rectangle 24">
            <a:extLst>
              <a:ext uri="{FF2B5EF4-FFF2-40B4-BE49-F238E27FC236}">
                <a16:creationId xmlns:a16="http://schemas.microsoft.com/office/drawing/2014/main" id="{193FDA2B-CF97-4FE0-8BCD-5253DF47C0E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9502229-3296-4066-93A7-C37ECF05310C}"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49162" name="Rectangle 26">
            <a:extLst>
              <a:ext uri="{FF2B5EF4-FFF2-40B4-BE49-F238E27FC236}">
                <a16:creationId xmlns:a16="http://schemas.microsoft.com/office/drawing/2014/main" id="{E90750DA-6BF8-4E24-99F6-22B53EBB28F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63" name="Rectangle 30">
            <a:extLst>
              <a:ext uri="{FF2B5EF4-FFF2-40B4-BE49-F238E27FC236}">
                <a16:creationId xmlns:a16="http://schemas.microsoft.com/office/drawing/2014/main" id="{F8C60571-F47E-4451-90E1-32DF5D6BE5D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9E8DBA2-F824-458F-8B85-90FEB58481BD}"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49164" name="Rectangle 32">
            <a:extLst>
              <a:ext uri="{FF2B5EF4-FFF2-40B4-BE49-F238E27FC236}">
                <a16:creationId xmlns:a16="http://schemas.microsoft.com/office/drawing/2014/main" id="{1571ADAB-4C65-466F-B3F0-EBDFB0C8841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65" name="Rectangle 36">
            <a:extLst>
              <a:ext uri="{FF2B5EF4-FFF2-40B4-BE49-F238E27FC236}">
                <a16:creationId xmlns:a16="http://schemas.microsoft.com/office/drawing/2014/main" id="{6458B6F5-C5DC-4CE6-A050-DB93534B6C3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8F484DB-76B5-4E12-8537-21CEDD58FD60}"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49166" name="Rectangle 38">
            <a:extLst>
              <a:ext uri="{FF2B5EF4-FFF2-40B4-BE49-F238E27FC236}">
                <a16:creationId xmlns:a16="http://schemas.microsoft.com/office/drawing/2014/main" id="{5AB812DC-3BED-4723-BFDA-C83C5213EDE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67" name="Rectangle 42">
            <a:extLst>
              <a:ext uri="{FF2B5EF4-FFF2-40B4-BE49-F238E27FC236}">
                <a16:creationId xmlns:a16="http://schemas.microsoft.com/office/drawing/2014/main" id="{D9C734AC-8122-4A02-B8F9-2E005913271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83593C5-9732-45EA-801A-A23A29BCC151}"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49168" name="Rectangle 44">
            <a:extLst>
              <a:ext uri="{FF2B5EF4-FFF2-40B4-BE49-F238E27FC236}">
                <a16:creationId xmlns:a16="http://schemas.microsoft.com/office/drawing/2014/main" id="{B437C442-F764-4840-85B6-B3FAEFBCD98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69" name="Rectangle 48">
            <a:extLst>
              <a:ext uri="{FF2B5EF4-FFF2-40B4-BE49-F238E27FC236}">
                <a16:creationId xmlns:a16="http://schemas.microsoft.com/office/drawing/2014/main" id="{1D859BFB-CAD7-4DF6-8B9C-54D870503C4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BE5D8DA-EB8F-473A-8D41-7EE0C7DF01C9}"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49170" name="Rectangle 50">
            <a:extLst>
              <a:ext uri="{FF2B5EF4-FFF2-40B4-BE49-F238E27FC236}">
                <a16:creationId xmlns:a16="http://schemas.microsoft.com/office/drawing/2014/main" id="{94111AA2-164A-42C4-8516-0F74FA2031F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71" name="Rectangle 54">
            <a:extLst>
              <a:ext uri="{FF2B5EF4-FFF2-40B4-BE49-F238E27FC236}">
                <a16:creationId xmlns:a16="http://schemas.microsoft.com/office/drawing/2014/main" id="{2D0FBDDD-0A2F-444D-90D3-CD50FB38AD7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70D6A8C-0861-401C-BB97-AB59FAA0DB58}"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49172" name="Rectangle 56">
            <a:extLst>
              <a:ext uri="{FF2B5EF4-FFF2-40B4-BE49-F238E27FC236}">
                <a16:creationId xmlns:a16="http://schemas.microsoft.com/office/drawing/2014/main" id="{4A472041-8B3F-43F7-AE0A-E510C2DF4D5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73" name="Rectangle 60">
            <a:extLst>
              <a:ext uri="{FF2B5EF4-FFF2-40B4-BE49-F238E27FC236}">
                <a16:creationId xmlns:a16="http://schemas.microsoft.com/office/drawing/2014/main" id="{3131B539-FA35-4036-A3FC-AE687FA39D2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8F23A6D-3CC6-4236-AEFF-410DE3C96129}"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49174" name="Rectangle 62">
            <a:extLst>
              <a:ext uri="{FF2B5EF4-FFF2-40B4-BE49-F238E27FC236}">
                <a16:creationId xmlns:a16="http://schemas.microsoft.com/office/drawing/2014/main" id="{360A52C4-8716-4968-807A-6F4122F69F2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75" name="Rectangle 66">
            <a:extLst>
              <a:ext uri="{FF2B5EF4-FFF2-40B4-BE49-F238E27FC236}">
                <a16:creationId xmlns:a16="http://schemas.microsoft.com/office/drawing/2014/main" id="{4C63C83C-DB38-4D3F-A682-A08FA0C6545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9F5694D-955E-487A-B31B-7CC10E4034EB}"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49176" name="Text Box 1">
            <a:extLst>
              <a:ext uri="{FF2B5EF4-FFF2-40B4-BE49-F238E27FC236}">
                <a16:creationId xmlns:a16="http://schemas.microsoft.com/office/drawing/2014/main" id="{44D985DA-E233-4177-B67D-3A33D2202E35}"/>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a:t>
            </a:r>
          </a:p>
        </p:txBody>
      </p:sp>
      <p:sp>
        <p:nvSpPr>
          <p:cNvPr id="49177" name="Text Box 2">
            <a:extLst>
              <a:ext uri="{FF2B5EF4-FFF2-40B4-BE49-F238E27FC236}">
                <a16:creationId xmlns:a16="http://schemas.microsoft.com/office/drawing/2014/main" id="{6778C79A-EA8D-48E0-B5A6-7C8B97F22363}"/>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3E5EECC-13A6-4168-9530-472F253C35A5}" type="slidenum">
              <a:rPr lang="de-DE" altLang="de-DE" sz="1800">
                <a:latin typeface="Calibri" panose="020F0502020204030204" pitchFamily="34" charset="0"/>
              </a:rPr>
              <a:pPr algn="r" eaLnBrk="1" hangingPunct="1">
                <a:spcBef>
                  <a:spcPct val="0"/>
                </a:spcBef>
              </a:pPr>
              <a:t>22</a:t>
            </a:fld>
            <a:endParaRPr lang="de-DE" altLang="de-DE" sz="1800">
              <a:latin typeface="Calibri" panose="020F0502020204030204" pitchFamily="34" charset="0"/>
            </a:endParaRPr>
          </a:p>
        </p:txBody>
      </p:sp>
      <p:sp>
        <p:nvSpPr>
          <p:cNvPr id="49178" name="Rectangle 3">
            <a:extLst>
              <a:ext uri="{FF2B5EF4-FFF2-40B4-BE49-F238E27FC236}">
                <a16:creationId xmlns:a16="http://schemas.microsoft.com/office/drawing/2014/main" id="{37392D3D-907B-44D1-8D99-547BB8E469D7}"/>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79" name="Text Box 4">
            <a:extLst>
              <a:ext uri="{FF2B5EF4-FFF2-40B4-BE49-F238E27FC236}">
                <a16:creationId xmlns:a16="http://schemas.microsoft.com/office/drawing/2014/main" id="{B0C80E91-1938-4FB3-8AFC-13EE7CE4F45E}"/>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a:t>
            </a:r>
          </a:p>
        </p:txBody>
      </p:sp>
      <p:sp>
        <p:nvSpPr>
          <p:cNvPr id="49180" name="Text Box 5">
            <a:extLst>
              <a:ext uri="{FF2B5EF4-FFF2-40B4-BE49-F238E27FC236}">
                <a16:creationId xmlns:a16="http://schemas.microsoft.com/office/drawing/2014/main" id="{F2331CBC-0019-4620-A195-A376686723EB}"/>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1913261-AC77-48FC-8DF9-2978C21DDE15}" type="slidenum">
              <a:rPr lang="de-DE" altLang="de-DE">
                <a:latin typeface="Calibri" panose="020F0502020204030204" pitchFamily="34" charset="0"/>
              </a:rPr>
              <a:pPr algn="r" eaLnBrk="1" hangingPunct="1">
                <a:spcBef>
                  <a:spcPct val="0"/>
                </a:spcBef>
              </a:pPr>
              <a:t>22</a:t>
            </a:fld>
            <a:endParaRPr lang="de-DE" altLang="de-DE">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F3A3FB5-F54D-41F1-A318-2B376AA4DDF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51203" name="Rectangle 6">
            <a:extLst>
              <a:ext uri="{FF2B5EF4-FFF2-40B4-BE49-F238E27FC236}">
                <a16:creationId xmlns:a16="http://schemas.microsoft.com/office/drawing/2014/main" id="{98B11D9E-070B-47CD-9706-51F1A9A914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C573638-24BC-4B34-956D-64D4C994CAF4}" type="slidenum">
              <a:rPr lang="de-DE" altLang="de-DE">
                <a:latin typeface="Calibri" panose="020F0502020204030204" pitchFamily="34" charset="0"/>
              </a:rPr>
              <a:pPr>
                <a:spcBef>
                  <a:spcPct val="0"/>
                </a:spcBef>
              </a:pPr>
              <a:t>23</a:t>
            </a:fld>
            <a:endParaRPr lang="de-DE" altLang="de-DE">
              <a:latin typeface="Calibri" panose="020F0502020204030204" pitchFamily="34" charset="0"/>
            </a:endParaRPr>
          </a:p>
        </p:txBody>
      </p:sp>
      <p:sp>
        <p:nvSpPr>
          <p:cNvPr id="51204" name="Rectangle 8">
            <a:extLst>
              <a:ext uri="{FF2B5EF4-FFF2-40B4-BE49-F238E27FC236}">
                <a16:creationId xmlns:a16="http://schemas.microsoft.com/office/drawing/2014/main" id="{637FA414-4A53-488F-8C14-6BD5F925DD4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05" name="Rectangle 12">
            <a:extLst>
              <a:ext uri="{FF2B5EF4-FFF2-40B4-BE49-F238E27FC236}">
                <a16:creationId xmlns:a16="http://schemas.microsoft.com/office/drawing/2014/main" id="{51F54DBF-26B6-4F91-AC60-A67F3227E6A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7B4CDFA-B360-46E0-8694-568DE2759107}"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51206" name="Rectangle 14">
            <a:extLst>
              <a:ext uri="{FF2B5EF4-FFF2-40B4-BE49-F238E27FC236}">
                <a16:creationId xmlns:a16="http://schemas.microsoft.com/office/drawing/2014/main" id="{CC685A33-C1F2-4F00-89D5-AF0D567A15C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07" name="Rectangle 18">
            <a:extLst>
              <a:ext uri="{FF2B5EF4-FFF2-40B4-BE49-F238E27FC236}">
                <a16:creationId xmlns:a16="http://schemas.microsoft.com/office/drawing/2014/main" id="{0C1070A6-7F1D-48DC-BD31-80E9420E637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9FF980C-70C1-4BA8-AC01-8330C7CE1B5D}"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51208" name="Rectangle 20">
            <a:extLst>
              <a:ext uri="{FF2B5EF4-FFF2-40B4-BE49-F238E27FC236}">
                <a16:creationId xmlns:a16="http://schemas.microsoft.com/office/drawing/2014/main" id="{5E74C381-24F9-46ED-B27B-8247673D580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09" name="Rectangle 24">
            <a:extLst>
              <a:ext uri="{FF2B5EF4-FFF2-40B4-BE49-F238E27FC236}">
                <a16:creationId xmlns:a16="http://schemas.microsoft.com/office/drawing/2014/main" id="{0D5F8C8C-16C4-4712-86E6-928A7EACBCF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AE6B9CF-B436-4A5A-92F8-A58341F46824}"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51210" name="Rectangle 26">
            <a:extLst>
              <a:ext uri="{FF2B5EF4-FFF2-40B4-BE49-F238E27FC236}">
                <a16:creationId xmlns:a16="http://schemas.microsoft.com/office/drawing/2014/main" id="{60F6938F-5787-440C-9855-422B2C03083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11" name="Rectangle 30">
            <a:extLst>
              <a:ext uri="{FF2B5EF4-FFF2-40B4-BE49-F238E27FC236}">
                <a16:creationId xmlns:a16="http://schemas.microsoft.com/office/drawing/2014/main" id="{B1D16A5A-326D-400A-8DB8-015FAD70CE2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A55C798-6629-4037-A595-2453EACB6B80}"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51212" name="Rectangle 32">
            <a:extLst>
              <a:ext uri="{FF2B5EF4-FFF2-40B4-BE49-F238E27FC236}">
                <a16:creationId xmlns:a16="http://schemas.microsoft.com/office/drawing/2014/main" id="{40535CD9-FA6A-4178-8BE1-BF9DCA7AD8C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13" name="Rectangle 36">
            <a:extLst>
              <a:ext uri="{FF2B5EF4-FFF2-40B4-BE49-F238E27FC236}">
                <a16:creationId xmlns:a16="http://schemas.microsoft.com/office/drawing/2014/main" id="{5193C889-39C8-4062-A8E7-9EE258F133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AFE8C3-1086-4ABD-B1DA-EBE6F0A5A4EA}"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51214" name="Rectangle 38">
            <a:extLst>
              <a:ext uri="{FF2B5EF4-FFF2-40B4-BE49-F238E27FC236}">
                <a16:creationId xmlns:a16="http://schemas.microsoft.com/office/drawing/2014/main" id="{698574A3-DC00-460B-94CE-8A598B6FAB6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15" name="Rectangle 42">
            <a:extLst>
              <a:ext uri="{FF2B5EF4-FFF2-40B4-BE49-F238E27FC236}">
                <a16:creationId xmlns:a16="http://schemas.microsoft.com/office/drawing/2014/main" id="{95EFA218-DE76-4A2B-A6F0-C4F12E3EE98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62CAF95-6DB8-41D5-B6D4-23AFFC730B63}"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51216" name="Rectangle 44">
            <a:extLst>
              <a:ext uri="{FF2B5EF4-FFF2-40B4-BE49-F238E27FC236}">
                <a16:creationId xmlns:a16="http://schemas.microsoft.com/office/drawing/2014/main" id="{1E0690BC-D1ED-48E8-ADE3-92FFCBB04D5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17" name="Rectangle 48">
            <a:extLst>
              <a:ext uri="{FF2B5EF4-FFF2-40B4-BE49-F238E27FC236}">
                <a16:creationId xmlns:a16="http://schemas.microsoft.com/office/drawing/2014/main" id="{AF067CF6-1719-48A4-AFEE-E1679F8FD58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91BDBF3-5982-4DA2-9FB9-CC65DCA4907B}"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51218" name="Rectangle 50">
            <a:extLst>
              <a:ext uri="{FF2B5EF4-FFF2-40B4-BE49-F238E27FC236}">
                <a16:creationId xmlns:a16="http://schemas.microsoft.com/office/drawing/2014/main" id="{4D15AC2A-4343-4616-9F6A-FB1C34CF890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19" name="Rectangle 54">
            <a:extLst>
              <a:ext uri="{FF2B5EF4-FFF2-40B4-BE49-F238E27FC236}">
                <a16:creationId xmlns:a16="http://schemas.microsoft.com/office/drawing/2014/main" id="{A7404F77-DEC5-4D13-82C2-777124E0DBA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48D9FDF-16E5-41BD-B4E6-261E0AF2CFF4}"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51220" name="Rectangle 56">
            <a:extLst>
              <a:ext uri="{FF2B5EF4-FFF2-40B4-BE49-F238E27FC236}">
                <a16:creationId xmlns:a16="http://schemas.microsoft.com/office/drawing/2014/main" id="{9F43294A-EF5C-405B-B15E-34328188356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21" name="Rectangle 60">
            <a:extLst>
              <a:ext uri="{FF2B5EF4-FFF2-40B4-BE49-F238E27FC236}">
                <a16:creationId xmlns:a16="http://schemas.microsoft.com/office/drawing/2014/main" id="{F2079642-F4BF-413F-BC3E-4F09E9616C9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FB3B8A0-B447-41BC-8CE4-43A65FA3CDC3}"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51222" name="Rectangle 62">
            <a:extLst>
              <a:ext uri="{FF2B5EF4-FFF2-40B4-BE49-F238E27FC236}">
                <a16:creationId xmlns:a16="http://schemas.microsoft.com/office/drawing/2014/main" id="{09CA1C83-8144-425B-A459-FAF87173B71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23" name="Rectangle 66">
            <a:extLst>
              <a:ext uri="{FF2B5EF4-FFF2-40B4-BE49-F238E27FC236}">
                <a16:creationId xmlns:a16="http://schemas.microsoft.com/office/drawing/2014/main" id="{232BE63C-B048-40F4-9C6B-46C78E0FF64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AEADE43-6D8C-424D-B660-FAB1D56E5342}"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51224" name="Text Box 1">
            <a:extLst>
              <a:ext uri="{FF2B5EF4-FFF2-40B4-BE49-F238E27FC236}">
                <a16:creationId xmlns:a16="http://schemas.microsoft.com/office/drawing/2014/main" id="{5E3F12A2-F082-4033-9989-C4EC6EDF4F60}"/>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51225" name="Text Box 2">
            <a:extLst>
              <a:ext uri="{FF2B5EF4-FFF2-40B4-BE49-F238E27FC236}">
                <a16:creationId xmlns:a16="http://schemas.microsoft.com/office/drawing/2014/main" id="{DDD8595A-C006-4177-9517-4104C4BB1EB8}"/>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AE27972-5647-44EA-956F-81D07F22BB14}" type="slidenum">
              <a:rPr lang="de-DE" altLang="de-DE" sz="1800">
                <a:latin typeface="Calibri" panose="020F0502020204030204" pitchFamily="34" charset="0"/>
              </a:rPr>
              <a:pPr algn="r" eaLnBrk="1" hangingPunct="1">
                <a:spcBef>
                  <a:spcPct val="0"/>
                </a:spcBef>
              </a:pPr>
              <a:t>23</a:t>
            </a:fld>
            <a:endParaRPr lang="de-DE" altLang="de-DE" sz="1800">
              <a:latin typeface="Calibri" panose="020F0502020204030204" pitchFamily="34" charset="0"/>
            </a:endParaRPr>
          </a:p>
        </p:txBody>
      </p:sp>
      <p:sp>
        <p:nvSpPr>
          <p:cNvPr id="51226" name="Rectangle 3">
            <a:extLst>
              <a:ext uri="{FF2B5EF4-FFF2-40B4-BE49-F238E27FC236}">
                <a16:creationId xmlns:a16="http://schemas.microsoft.com/office/drawing/2014/main" id="{2EBCC2DE-CC3E-4220-BEE0-8710A56991BD}"/>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7" name="Text Box 4">
            <a:extLst>
              <a:ext uri="{FF2B5EF4-FFF2-40B4-BE49-F238E27FC236}">
                <a16:creationId xmlns:a16="http://schemas.microsoft.com/office/drawing/2014/main" id="{E8C92003-91DD-476A-8AC2-82C5114CF23A}"/>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a:t>
            </a:r>
          </a:p>
        </p:txBody>
      </p:sp>
      <p:sp>
        <p:nvSpPr>
          <p:cNvPr id="51228" name="Text Box 5">
            <a:extLst>
              <a:ext uri="{FF2B5EF4-FFF2-40B4-BE49-F238E27FC236}">
                <a16:creationId xmlns:a16="http://schemas.microsoft.com/office/drawing/2014/main" id="{D4B042C7-278F-466C-AFE7-01AFCE960335}"/>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C613E36-1F10-439C-A8BB-B56E3A8F4D6D}" type="slidenum">
              <a:rPr lang="de-DE" altLang="de-DE">
                <a:latin typeface="Calibri" panose="020F0502020204030204" pitchFamily="34" charset="0"/>
              </a:rPr>
              <a:pPr algn="r" eaLnBrk="1" hangingPunct="1">
                <a:spcBef>
                  <a:spcPct val="0"/>
                </a:spcBef>
              </a:pPr>
              <a:t>23</a:t>
            </a:fld>
            <a:endParaRPr lang="de-DE" altLang="de-DE">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3</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3</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3</a:t>
            </a:fld>
            <a:endParaRPr lang="de-DE" altLang="de-DE">
              <a:latin typeface="Calibri" panose="020F0502020204030204" pitchFamily="34" charset="0"/>
            </a:endParaRPr>
          </a:p>
        </p:txBody>
      </p:sp>
    </p:spTree>
    <p:extLst>
      <p:ext uri="{BB962C8B-B14F-4D97-AF65-F5344CB8AC3E}">
        <p14:creationId xmlns:p14="http://schemas.microsoft.com/office/powerpoint/2010/main" val="280020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4</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4</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4</a:t>
            </a:fld>
            <a:endParaRPr lang="de-DE" altLang="de-DE">
              <a:latin typeface="Calibri" panose="020F0502020204030204" pitchFamily="34" charset="0"/>
            </a:endParaRPr>
          </a:p>
        </p:txBody>
      </p:sp>
    </p:spTree>
    <p:extLst>
      <p:ext uri="{BB962C8B-B14F-4D97-AF65-F5344CB8AC3E}">
        <p14:creationId xmlns:p14="http://schemas.microsoft.com/office/powerpoint/2010/main" val="353242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5</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5</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5</a:t>
            </a:fld>
            <a:endParaRPr lang="de-DE" altLang="de-DE">
              <a:latin typeface="Calibri" panose="020F0502020204030204" pitchFamily="34" charset="0"/>
            </a:endParaRPr>
          </a:p>
        </p:txBody>
      </p:sp>
    </p:spTree>
    <p:extLst>
      <p:ext uri="{BB962C8B-B14F-4D97-AF65-F5344CB8AC3E}">
        <p14:creationId xmlns:p14="http://schemas.microsoft.com/office/powerpoint/2010/main" val="729837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E8E018C-E5F2-4107-BE85-B387010776C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14339" name="Rectangle 6">
            <a:extLst>
              <a:ext uri="{FF2B5EF4-FFF2-40B4-BE49-F238E27FC236}">
                <a16:creationId xmlns:a16="http://schemas.microsoft.com/office/drawing/2014/main" id="{34EFA120-8F0C-4DE8-B900-9BB81E06B90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488AE6D-C97C-41F1-BC38-9711FD9FEF97}" type="slidenum">
              <a:rPr lang="de-DE" altLang="de-DE">
                <a:latin typeface="Calibri" panose="020F0502020204030204" pitchFamily="34" charset="0"/>
              </a:rPr>
              <a:pPr>
                <a:spcBef>
                  <a:spcPct val="0"/>
                </a:spcBef>
              </a:pPr>
              <a:t>6</a:t>
            </a:fld>
            <a:endParaRPr lang="de-DE" altLang="de-DE">
              <a:latin typeface="Calibri" panose="020F0502020204030204" pitchFamily="34" charset="0"/>
            </a:endParaRPr>
          </a:p>
        </p:txBody>
      </p:sp>
      <p:sp>
        <p:nvSpPr>
          <p:cNvPr id="14340" name="Rectangle 8">
            <a:extLst>
              <a:ext uri="{FF2B5EF4-FFF2-40B4-BE49-F238E27FC236}">
                <a16:creationId xmlns:a16="http://schemas.microsoft.com/office/drawing/2014/main" id="{701F2DAF-8E40-4934-8FAB-C3E3A3B4CD6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1" name="Rectangle 12">
            <a:extLst>
              <a:ext uri="{FF2B5EF4-FFF2-40B4-BE49-F238E27FC236}">
                <a16:creationId xmlns:a16="http://schemas.microsoft.com/office/drawing/2014/main" id="{DF2F07FF-3DE5-4111-A925-8C16D55E8BE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B4428DE-776B-4F25-A377-47CE039EA5F8}"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14342" name="Rectangle 14">
            <a:extLst>
              <a:ext uri="{FF2B5EF4-FFF2-40B4-BE49-F238E27FC236}">
                <a16:creationId xmlns:a16="http://schemas.microsoft.com/office/drawing/2014/main" id="{E8A66D1F-80AD-4470-BDE6-85ADE62F13E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3" name="Rectangle 18">
            <a:extLst>
              <a:ext uri="{FF2B5EF4-FFF2-40B4-BE49-F238E27FC236}">
                <a16:creationId xmlns:a16="http://schemas.microsoft.com/office/drawing/2014/main" id="{EB924AC6-E779-48A5-AF07-A026BC82F3A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FE27A04-6ABC-4F8A-B68A-404F036E3889}"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14344" name="Rectangle 20">
            <a:extLst>
              <a:ext uri="{FF2B5EF4-FFF2-40B4-BE49-F238E27FC236}">
                <a16:creationId xmlns:a16="http://schemas.microsoft.com/office/drawing/2014/main" id="{ADFDCF9B-5971-4A01-AFAC-258F591E1E1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5" name="Rectangle 24">
            <a:extLst>
              <a:ext uri="{FF2B5EF4-FFF2-40B4-BE49-F238E27FC236}">
                <a16:creationId xmlns:a16="http://schemas.microsoft.com/office/drawing/2014/main" id="{5FB9F435-AB63-424B-9695-5D519082AD2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B1D67A-BBCA-47B7-8EBB-56974779EF8D}"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14346" name="Rectangle 26">
            <a:extLst>
              <a:ext uri="{FF2B5EF4-FFF2-40B4-BE49-F238E27FC236}">
                <a16:creationId xmlns:a16="http://schemas.microsoft.com/office/drawing/2014/main" id="{68F61E75-FCBD-4E48-B560-D6D875A7D28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7" name="Rectangle 30">
            <a:extLst>
              <a:ext uri="{FF2B5EF4-FFF2-40B4-BE49-F238E27FC236}">
                <a16:creationId xmlns:a16="http://schemas.microsoft.com/office/drawing/2014/main" id="{80687FEC-A86D-4223-A1ED-9683E87CC3C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1FE840E-3AEC-4427-B023-736B3C53B85B}"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14348" name="Rectangle 32">
            <a:extLst>
              <a:ext uri="{FF2B5EF4-FFF2-40B4-BE49-F238E27FC236}">
                <a16:creationId xmlns:a16="http://schemas.microsoft.com/office/drawing/2014/main" id="{4DA2A06F-CEE3-4611-AD71-60BDF44C68F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9" name="Rectangle 36">
            <a:extLst>
              <a:ext uri="{FF2B5EF4-FFF2-40B4-BE49-F238E27FC236}">
                <a16:creationId xmlns:a16="http://schemas.microsoft.com/office/drawing/2014/main" id="{AADA1B5C-9300-4221-A571-07B6C82B0AD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33FB966-628B-420E-A24A-B3C7F2376E0A}"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14350" name="Rectangle 38">
            <a:extLst>
              <a:ext uri="{FF2B5EF4-FFF2-40B4-BE49-F238E27FC236}">
                <a16:creationId xmlns:a16="http://schemas.microsoft.com/office/drawing/2014/main" id="{9A3D9163-4C9F-43F9-9F0F-FDE6F75F807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1" name="Rectangle 42">
            <a:extLst>
              <a:ext uri="{FF2B5EF4-FFF2-40B4-BE49-F238E27FC236}">
                <a16:creationId xmlns:a16="http://schemas.microsoft.com/office/drawing/2014/main" id="{5B9F5705-C8A5-4239-8D41-19EDED9A46A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0241FC9-408D-4629-9426-BC954C3218BF}"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14352" name="Rectangle 44">
            <a:extLst>
              <a:ext uri="{FF2B5EF4-FFF2-40B4-BE49-F238E27FC236}">
                <a16:creationId xmlns:a16="http://schemas.microsoft.com/office/drawing/2014/main" id="{A7EDE5B8-D52C-4C5E-9F29-03E02AD7516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3" name="Rectangle 48">
            <a:extLst>
              <a:ext uri="{FF2B5EF4-FFF2-40B4-BE49-F238E27FC236}">
                <a16:creationId xmlns:a16="http://schemas.microsoft.com/office/drawing/2014/main" id="{85C699A9-F2F4-418E-B392-EEF3F8B4EB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73499ED-336A-4984-A853-8950EE83459D}"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14354" name="Rectangle 50">
            <a:extLst>
              <a:ext uri="{FF2B5EF4-FFF2-40B4-BE49-F238E27FC236}">
                <a16:creationId xmlns:a16="http://schemas.microsoft.com/office/drawing/2014/main" id="{7AFD7295-ECB3-493F-97E4-B75F67ABD87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5" name="Rectangle 54">
            <a:extLst>
              <a:ext uri="{FF2B5EF4-FFF2-40B4-BE49-F238E27FC236}">
                <a16:creationId xmlns:a16="http://schemas.microsoft.com/office/drawing/2014/main" id="{7CA91A13-0C92-4BD6-849E-CFFB3D0C8EB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8DCA05D-CC06-46AB-AC98-D250F4851D9E}"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14356" name="Rectangle 56">
            <a:extLst>
              <a:ext uri="{FF2B5EF4-FFF2-40B4-BE49-F238E27FC236}">
                <a16:creationId xmlns:a16="http://schemas.microsoft.com/office/drawing/2014/main" id="{9154E50C-7F2E-4638-8D88-28BFC2E7A08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7" name="Rectangle 60">
            <a:extLst>
              <a:ext uri="{FF2B5EF4-FFF2-40B4-BE49-F238E27FC236}">
                <a16:creationId xmlns:a16="http://schemas.microsoft.com/office/drawing/2014/main" id="{DC693589-106B-4D36-B4AE-03772C13E20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89C17B9-A66C-45CE-85AC-3938D7FD7ED9}"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14358" name="Rectangle 62">
            <a:extLst>
              <a:ext uri="{FF2B5EF4-FFF2-40B4-BE49-F238E27FC236}">
                <a16:creationId xmlns:a16="http://schemas.microsoft.com/office/drawing/2014/main" id="{17956DD1-AAC5-43B3-8484-C2F0664DDDC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9" name="Rectangle 66">
            <a:extLst>
              <a:ext uri="{FF2B5EF4-FFF2-40B4-BE49-F238E27FC236}">
                <a16:creationId xmlns:a16="http://schemas.microsoft.com/office/drawing/2014/main" id="{F6D172D8-CF54-4B29-9633-2F99900F08C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81F077-62A1-45ED-BB56-8148761CD48B}"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14360" name="Text Box 1">
            <a:extLst>
              <a:ext uri="{FF2B5EF4-FFF2-40B4-BE49-F238E27FC236}">
                <a16:creationId xmlns:a16="http://schemas.microsoft.com/office/drawing/2014/main" id="{685B4CBF-202D-43E2-9989-FC6493C18E55}"/>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4361" name="Text Box 2">
            <a:extLst>
              <a:ext uri="{FF2B5EF4-FFF2-40B4-BE49-F238E27FC236}">
                <a16:creationId xmlns:a16="http://schemas.microsoft.com/office/drawing/2014/main" id="{A7F2CC65-50D6-4FB3-A5FC-9BC0B239AEEF}"/>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C46A389-6E53-48DE-8E94-B6F9804FFB2D}" type="slidenum">
              <a:rPr lang="de-DE" altLang="de-DE" sz="1800">
                <a:latin typeface="Calibri" panose="020F0502020204030204" pitchFamily="34" charset="0"/>
              </a:rPr>
              <a:pPr algn="r" eaLnBrk="1" hangingPunct="1">
                <a:spcBef>
                  <a:spcPct val="0"/>
                </a:spcBef>
              </a:pPr>
              <a:t>6</a:t>
            </a:fld>
            <a:endParaRPr lang="de-DE" altLang="de-DE" sz="1800">
              <a:latin typeface="Calibri" panose="020F0502020204030204" pitchFamily="34" charset="0"/>
            </a:endParaRPr>
          </a:p>
        </p:txBody>
      </p:sp>
      <p:sp>
        <p:nvSpPr>
          <p:cNvPr id="14362" name="Rectangle 3">
            <a:extLst>
              <a:ext uri="{FF2B5EF4-FFF2-40B4-BE49-F238E27FC236}">
                <a16:creationId xmlns:a16="http://schemas.microsoft.com/office/drawing/2014/main" id="{A4B17E04-FD08-47A7-BDC1-C27219707B84}"/>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63" name="Text Box 4">
            <a:extLst>
              <a:ext uri="{FF2B5EF4-FFF2-40B4-BE49-F238E27FC236}">
                <a16:creationId xmlns:a16="http://schemas.microsoft.com/office/drawing/2014/main" id="{02E1718E-AAE3-4916-B275-5D89529DECE4}"/>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Simon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Es wird angestrebt, Klausuren in der Einführungsphase nach den Vorgaben der Ausbildungsordnung  durch klausurvergleichbare Leistungen zu ersetzen. So soll zum Beispiel in den Sprachfächern (Englisch, Spanisch, Niederländisch) eine Klausur durch eine mündliche Prüfung ersetzt werden, die als Präsentation eines Projektes organisiert wird, das in einem Quartal durchgeführt wurde.</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4364" name="Text Box 5">
            <a:extLst>
              <a:ext uri="{FF2B5EF4-FFF2-40B4-BE49-F238E27FC236}">
                <a16:creationId xmlns:a16="http://schemas.microsoft.com/office/drawing/2014/main" id="{0BC68A3D-37CE-4189-A9A1-13498911FF7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49C6AC4-396E-4A53-ADCC-F41CF009899B}" type="slidenum">
              <a:rPr lang="de-DE" altLang="de-DE">
                <a:latin typeface="Calibri" panose="020F0502020204030204" pitchFamily="34" charset="0"/>
              </a:rPr>
              <a:pPr algn="r" eaLnBrk="1" hangingPunct="1">
                <a:spcBef>
                  <a:spcPct val="0"/>
                </a:spcBef>
              </a:pPr>
              <a:t>6</a:t>
            </a:fld>
            <a:endParaRPr lang="de-DE" altLang="de-DE">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E8E018C-E5F2-4107-BE85-B387010776C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14339" name="Rectangle 6">
            <a:extLst>
              <a:ext uri="{FF2B5EF4-FFF2-40B4-BE49-F238E27FC236}">
                <a16:creationId xmlns:a16="http://schemas.microsoft.com/office/drawing/2014/main" id="{34EFA120-8F0C-4DE8-B900-9BB81E06B90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488AE6D-C97C-41F1-BC38-9711FD9FEF97}" type="slidenum">
              <a:rPr lang="de-DE" altLang="de-DE">
                <a:latin typeface="Calibri" panose="020F0502020204030204" pitchFamily="34" charset="0"/>
              </a:rPr>
              <a:pPr>
                <a:spcBef>
                  <a:spcPct val="0"/>
                </a:spcBef>
              </a:pPr>
              <a:t>7</a:t>
            </a:fld>
            <a:endParaRPr lang="de-DE" altLang="de-DE">
              <a:latin typeface="Calibri" panose="020F0502020204030204" pitchFamily="34" charset="0"/>
            </a:endParaRPr>
          </a:p>
        </p:txBody>
      </p:sp>
      <p:sp>
        <p:nvSpPr>
          <p:cNvPr id="14340" name="Rectangle 8">
            <a:extLst>
              <a:ext uri="{FF2B5EF4-FFF2-40B4-BE49-F238E27FC236}">
                <a16:creationId xmlns:a16="http://schemas.microsoft.com/office/drawing/2014/main" id="{701F2DAF-8E40-4934-8FAB-C3E3A3B4CD6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1" name="Rectangle 12">
            <a:extLst>
              <a:ext uri="{FF2B5EF4-FFF2-40B4-BE49-F238E27FC236}">
                <a16:creationId xmlns:a16="http://schemas.microsoft.com/office/drawing/2014/main" id="{DF2F07FF-3DE5-4111-A925-8C16D55E8BE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B4428DE-776B-4F25-A377-47CE039EA5F8}"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42" name="Rectangle 14">
            <a:extLst>
              <a:ext uri="{FF2B5EF4-FFF2-40B4-BE49-F238E27FC236}">
                <a16:creationId xmlns:a16="http://schemas.microsoft.com/office/drawing/2014/main" id="{E8A66D1F-80AD-4470-BDE6-85ADE62F13E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3" name="Rectangle 18">
            <a:extLst>
              <a:ext uri="{FF2B5EF4-FFF2-40B4-BE49-F238E27FC236}">
                <a16:creationId xmlns:a16="http://schemas.microsoft.com/office/drawing/2014/main" id="{EB924AC6-E779-48A5-AF07-A026BC82F3A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FE27A04-6ABC-4F8A-B68A-404F036E3889}"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44" name="Rectangle 20">
            <a:extLst>
              <a:ext uri="{FF2B5EF4-FFF2-40B4-BE49-F238E27FC236}">
                <a16:creationId xmlns:a16="http://schemas.microsoft.com/office/drawing/2014/main" id="{ADFDCF9B-5971-4A01-AFAC-258F591E1E1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5" name="Rectangle 24">
            <a:extLst>
              <a:ext uri="{FF2B5EF4-FFF2-40B4-BE49-F238E27FC236}">
                <a16:creationId xmlns:a16="http://schemas.microsoft.com/office/drawing/2014/main" id="{5FB9F435-AB63-424B-9695-5D519082AD2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B1D67A-BBCA-47B7-8EBB-56974779EF8D}"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46" name="Rectangle 26">
            <a:extLst>
              <a:ext uri="{FF2B5EF4-FFF2-40B4-BE49-F238E27FC236}">
                <a16:creationId xmlns:a16="http://schemas.microsoft.com/office/drawing/2014/main" id="{68F61E75-FCBD-4E48-B560-D6D875A7D28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7" name="Rectangle 30">
            <a:extLst>
              <a:ext uri="{FF2B5EF4-FFF2-40B4-BE49-F238E27FC236}">
                <a16:creationId xmlns:a16="http://schemas.microsoft.com/office/drawing/2014/main" id="{80687FEC-A86D-4223-A1ED-9683E87CC3C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1FE840E-3AEC-4427-B023-736B3C53B85B}"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48" name="Rectangle 32">
            <a:extLst>
              <a:ext uri="{FF2B5EF4-FFF2-40B4-BE49-F238E27FC236}">
                <a16:creationId xmlns:a16="http://schemas.microsoft.com/office/drawing/2014/main" id="{4DA2A06F-CEE3-4611-AD71-60BDF44C68F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9" name="Rectangle 36">
            <a:extLst>
              <a:ext uri="{FF2B5EF4-FFF2-40B4-BE49-F238E27FC236}">
                <a16:creationId xmlns:a16="http://schemas.microsoft.com/office/drawing/2014/main" id="{AADA1B5C-9300-4221-A571-07B6C82B0AD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33FB966-628B-420E-A24A-B3C7F2376E0A}"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50" name="Rectangle 38">
            <a:extLst>
              <a:ext uri="{FF2B5EF4-FFF2-40B4-BE49-F238E27FC236}">
                <a16:creationId xmlns:a16="http://schemas.microsoft.com/office/drawing/2014/main" id="{9A3D9163-4C9F-43F9-9F0F-FDE6F75F807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1" name="Rectangle 42">
            <a:extLst>
              <a:ext uri="{FF2B5EF4-FFF2-40B4-BE49-F238E27FC236}">
                <a16:creationId xmlns:a16="http://schemas.microsoft.com/office/drawing/2014/main" id="{5B9F5705-C8A5-4239-8D41-19EDED9A46A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0241FC9-408D-4629-9426-BC954C3218BF}"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52" name="Rectangle 44">
            <a:extLst>
              <a:ext uri="{FF2B5EF4-FFF2-40B4-BE49-F238E27FC236}">
                <a16:creationId xmlns:a16="http://schemas.microsoft.com/office/drawing/2014/main" id="{A7EDE5B8-D52C-4C5E-9F29-03E02AD7516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3" name="Rectangle 48">
            <a:extLst>
              <a:ext uri="{FF2B5EF4-FFF2-40B4-BE49-F238E27FC236}">
                <a16:creationId xmlns:a16="http://schemas.microsoft.com/office/drawing/2014/main" id="{85C699A9-F2F4-418E-B392-EEF3F8B4EB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73499ED-336A-4984-A853-8950EE83459D}"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54" name="Rectangle 50">
            <a:extLst>
              <a:ext uri="{FF2B5EF4-FFF2-40B4-BE49-F238E27FC236}">
                <a16:creationId xmlns:a16="http://schemas.microsoft.com/office/drawing/2014/main" id="{7AFD7295-ECB3-493F-97E4-B75F67ABD87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5" name="Rectangle 54">
            <a:extLst>
              <a:ext uri="{FF2B5EF4-FFF2-40B4-BE49-F238E27FC236}">
                <a16:creationId xmlns:a16="http://schemas.microsoft.com/office/drawing/2014/main" id="{7CA91A13-0C92-4BD6-849E-CFFB3D0C8EB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8DCA05D-CC06-46AB-AC98-D250F4851D9E}"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56" name="Rectangle 56">
            <a:extLst>
              <a:ext uri="{FF2B5EF4-FFF2-40B4-BE49-F238E27FC236}">
                <a16:creationId xmlns:a16="http://schemas.microsoft.com/office/drawing/2014/main" id="{9154E50C-7F2E-4638-8D88-28BFC2E7A08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7" name="Rectangle 60">
            <a:extLst>
              <a:ext uri="{FF2B5EF4-FFF2-40B4-BE49-F238E27FC236}">
                <a16:creationId xmlns:a16="http://schemas.microsoft.com/office/drawing/2014/main" id="{DC693589-106B-4D36-B4AE-03772C13E20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89C17B9-A66C-45CE-85AC-3938D7FD7ED9}"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58" name="Rectangle 62">
            <a:extLst>
              <a:ext uri="{FF2B5EF4-FFF2-40B4-BE49-F238E27FC236}">
                <a16:creationId xmlns:a16="http://schemas.microsoft.com/office/drawing/2014/main" id="{17956DD1-AAC5-43B3-8484-C2F0664DDDC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9" name="Rectangle 66">
            <a:extLst>
              <a:ext uri="{FF2B5EF4-FFF2-40B4-BE49-F238E27FC236}">
                <a16:creationId xmlns:a16="http://schemas.microsoft.com/office/drawing/2014/main" id="{F6D172D8-CF54-4B29-9633-2F99900F08C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81F077-62A1-45ED-BB56-8148761CD48B}"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60" name="Text Box 1">
            <a:extLst>
              <a:ext uri="{FF2B5EF4-FFF2-40B4-BE49-F238E27FC236}">
                <a16:creationId xmlns:a16="http://schemas.microsoft.com/office/drawing/2014/main" id="{685B4CBF-202D-43E2-9989-FC6493C18E55}"/>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4361" name="Text Box 2">
            <a:extLst>
              <a:ext uri="{FF2B5EF4-FFF2-40B4-BE49-F238E27FC236}">
                <a16:creationId xmlns:a16="http://schemas.microsoft.com/office/drawing/2014/main" id="{A7F2CC65-50D6-4FB3-A5FC-9BC0B239AEEF}"/>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C46A389-6E53-48DE-8E94-B6F9804FFB2D}" type="slidenum">
              <a:rPr lang="de-DE" altLang="de-DE" sz="1800">
                <a:latin typeface="Calibri" panose="020F0502020204030204" pitchFamily="34" charset="0"/>
              </a:rPr>
              <a:pPr algn="r" eaLnBrk="1" hangingPunct="1">
                <a:spcBef>
                  <a:spcPct val="0"/>
                </a:spcBef>
              </a:pPr>
              <a:t>7</a:t>
            </a:fld>
            <a:endParaRPr lang="de-DE" altLang="de-DE" sz="1800">
              <a:latin typeface="Calibri" panose="020F0502020204030204" pitchFamily="34" charset="0"/>
            </a:endParaRPr>
          </a:p>
        </p:txBody>
      </p:sp>
      <p:sp>
        <p:nvSpPr>
          <p:cNvPr id="14362" name="Rectangle 3">
            <a:extLst>
              <a:ext uri="{FF2B5EF4-FFF2-40B4-BE49-F238E27FC236}">
                <a16:creationId xmlns:a16="http://schemas.microsoft.com/office/drawing/2014/main" id="{A4B17E04-FD08-47A7-BDC1-C27219707B84}"/>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63" name="Text Box 4">
            <a:extLst>
              <a:ext uri="{FF2B5EF4-FFF2-40B4-BE49-F238E27FC236}">
                <a16:creationId xmlns:a16="http://schemas.microsoft.com/office/drawing/2014/main" id="{02E1718E-AAE3-4916-B275-5D89529DECE4}"/>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Simon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Es wird angestrebt, Klausuren in der Einführungsphase nach den Vorgaben der Ausbildungsordnung  durch klausurvergleichbare Leistungen zu ersetzen. So soll zum Beispiel in den Sprachfächern (Englisch, Spanisch, Niederländisch) eine Klausur durch eine mündliche Prüfung ersetzt werden, die als Präsentation eines Projektes organisiert wird, das in einem Quartal durchgeführt wurde.</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4364" name="Text Box 5">
            <a:extLst>
              <a:ext uri="{FF2B5EF4-FFF2-40B4-BE49-F238E27FC236}">
                <a16:creationId xmlns:a16="http://schemas.microsoft.com/office/drawing/2014/main" id="{0BC68A3D-37CE-4189-A9A1-13498911FF7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49C6AC4-396E-4A53-ADCC-F41CF009899B}" type="slidenum">
              <a:rPr lang="de-DE" altLang="de-DE">
                <a:latin typeface="Calibri" panose="020F0502020204030204" pitchFamily="34" charset="0"/>
              </a:rPr>
              <a:pPr algn="r" eaLnBrk="1" hangingPunct="1">
                <a:spcBef>
                  <a:spcPct val="0"/>
                </a:spcBef>
              </a:pPr>
              <a:t>7</a:t>
            </a:fld>
            <a:endParaRPr lang="de-DE" altLang="de-DE">
              <a:latin typeface="Calibri" panose="020F0502020204030204" pitchFamily="34" charset="0"/>
            </a:endParaRPr>
          </a:p>
        </p:txBody>
      </p:sp>
    </p:spTree>
    <p:extLst>
      <p:ext uri="{BB962C8B-B14F-4D97-AF65-F5344CB8AC3E}">
        <p14:creationId xmlns:p14="http://schemas.microsoft.com/office/powerpoint/2010/main" val="1485625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5E224B5-EDC2-461F-AB2A-347377B6C2A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10243" name="Rectangle 6">
            <a:extLst>
              <a:ext uri="{FF2B5EF4-FFF2-40B4-BE49-F238E27FC236}">
                <a16:creationId xmlns:a16="http://schemas.microsoft.com/office/drawing/2014/main" id="{2BE9463E-DDC4-48C6-ACD4-8C33C7C3F97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14E0FA4-EDC2-45B5-85E4-F5069F319466}" type="slidenum">
              <a:rPr lang="de-DE" altLang="de-DE">
                <a:latin typeface="Calibri" panose="020F0502020204030204" pitchFamily="34" charset="0"/>
              </a:rPr>
              <a:pPr>
                <a:spcBef>
                  <a:spcPct val="0"/>
                </a:spcBef>
              </a:pPr>
              <a:t>8</a:t>
            </a:fld>
            <a:endParaRPr lang="de-DE" altLang="de-DE">
              <a:latin typeface="Calibri" panose="020F0502020204030204" pitchFamily="34" charset="0"/>
            </a:endParaRPr>
          </a:p>
        </p:txBody>
      </p:sp>
      <p:sp>
        <p:nvSpPr>
          <p:cNvPr id="10244" name="Rectangle 8">
            <a:extLst>
              <a:ext uri="{FF2B5EF4-FFF2-40B4-BE49-F238E27FC236}">
                <a16:creationId xmlns:a16="http://schemas.microsoft.com/office/drawing/2014/main" id="{7D8F6BE4-FAEB-42EA-92FD-710A0724A85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45" name="Rectangle 12">
            <a:extLst>
              <a:ext uri="{FF2B5EF4-FFF2-40B4-BE49-F238E27FC236}">
                <a16:creationId xmlns:a16="http://schemas.microsoft.com/office/drawing/2014/main" id="{6E58260A-2741-4C35-B723-0968FC81CDC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1F56634-A8F4-48EA-B3D7-B99DAC3D9E5D}"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0246" name="Rectangle 14">
            <a:extLst>
              <a:ext uri="{FF2B5EF4-FFF2-40B4-BE49-F238E27FC236}">
                <a16:creationId xmlns:a16="http://schemas.microsoft.com/office/drawing/2014/main" id="{3153DF51-42A1-4FA9-A1EE-7B8A3F1B3F0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47" name="Rectangle 18">
            <a:extLst>
              <a:ext uri="{FF2B5EF4-FFF2-40B4-BE49-F238E27FC236}">
                <a16:creationId xmlns:a16="http://schemas.microsoft.com/office/drawing/2014/main" id="{6A76D9CE-906C-4BB8-A40B-85114001157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2F575CE-EFB9-4226-83FF-F31424F2C796}"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0248" name="Rectangle 20">
            <a:extLst>
              <a:ext uri="{FF2B5EF4-FFF2-40B4-BE49-F238E27FC236}">
                <a16:creationId xmlns:a16="http://schemas.microsoft.com/office/drawing/2014/main" id="{F6C340D7-5419-47EE-BD2E-DF4E3A226F6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49" name="Rectangle 24">
            <a:extLst>
              <a:ext uri="{FF2B5EF4-FFF2-40B4-BE49-F238E27FC236}">
                <a16:creationId xmlns:a16="http://schemas.microsoft.com/office/drawing/2014/main" id="{193F604E-89D0-4AFC-9374-FDE29B93FF6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60CBCC-8D28-4F12-B798-327593A123A7}"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0250" name="Rectangle 26">
            <a:extLst>
              <a:ext uri="{FF2B5EF4-FFF2-40B4-BE49-F238E27FC236}">
                <a16:creationId xmlns:a16="http://schemas.microsoft.com/office/drawing/2014/main" id="{BB990969-8F52-4C05-95BA-DB58A9D7EA7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51" name="Rectangle 30">
            <a:extLst>
              <a:ext uri="{FF2B5EF4-FFF2-40B4-BE49-F238E27FC236}">
                <a16:creationId xmlns:a16="http://schemas.microsoft.com/office/drawing/2014/main" id="{01E4582B-D93E-4B4F-AA2F-93B0F314356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90BF13-12ED-4320-8FDC-A704F5227AE5}"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0252" name="Rectangle 32">
            <a:extLst>
              <a:ext uri="{FF2B5EF4-FFF2-40B4-BE49-F238E27FC236}">
                <a16:creationId xmlns:a16="http://schemas.microsoft.com/office/drawing/2014/main" id="{0F3B8219-7722-4F14-95AD-FFF0E616C65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53" name="Rectangle 36">
            <a:extLst>
              <a:ext uri="{FF2B5EF4-FFF2-40B4-BE49-F238E27FC236}">
                <a16:creationId xmlns:a16="http://schemas.microsoft.com/office/drawing/2014/main" id="{F4A72634-30FF-41D3-B814-B6D5BEA15AB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93C188-8BED-4B44-80EC-5F695F1BE825}"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0254" name="Rectangle 38">
            <a:extLst>
              <a:ext uri="{FF2B5EF4-FFF2-40B4-BE49-F238E27FC236}">
                <a16:creationId xmlns:a16="http://schemas.microsoft.com/office/drawing/2014/main" id="{60712990-6C67-4B56-BCBB-8E2E169C17C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55" name="Rectangle 42">
            <a:extLst>
              <a:ext uri="{FF2B5EF4-FFF2-40B4-BE49-F238E27FC236}">
                <a16:creationId xmlns:a16="http://schemas.microsoft.com/office/drawing/2014/main" id="{463F040C-7F4C-4C47-A785-565846B40E8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F5203ED-6255-4D02-BC2D-1899D3525B43}"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0256" name="Rectangle 44">
            <a:extLst>
              <a:ext uri="{FF2B5EF4-FFF2-40B4-BE49-F238E27FC236}">
                <a16:creationId xmlns:a16="http://schemas.microsoft.com/office/drawing/2014/main" id="{BFCA7D26-C8C3-44E0-AB06-28E4DC7F47C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57" name="Rectangle 48">
            <a:extLst>
              <a:ext uri="{FF2B5EF4-FFF2-40B4-BE49-F238E27FC236}">
                <a16:creationId xmlns:a16="http://schemas.microsoft.com/office/drawing/2014/main" id="{70C98B39-B0CF-401E-899C-CCDB91063BF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8FB9957-1383-48B9-8092-14D71E7E70AA}"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0258" name="Rectangle 50">
            <a:extLst>
              <a:ext uri="{FF2B5EF4-FFF2-40B4-BE49-F238E27FC236}">
                <a16:creationId xmlns:a16="http://schemas.microsoft.com/office/drawing/2014/main" id="{FC35EFD2-9557-4FAB-AF6E-CEBE99B7EB7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59" name="Rectangle 54">
            <a:extLst>
              <a:ext uri="{FF2B5EF4-FFF2-40B4-BE49-F238E27FC236}">
                <a16:creationId xmlns:a16="http://schemas.microsoft.com/office/drawing/2014/main" id="{2C375706-DC13-42E9-AA08-244F9211F6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C2500E0-FA50-4BA7-BBDA-6B891EC8792F}"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0260" name="Rectangle 56">
            <a:extLst>
              <a:ext uri="{FF2B5EF4-FFF2-40B4-BE49-F238E27FC236}">
                <a16:creationId xmlns:a16="http://schemas.microsoft.com/office/drawing/2014/main" id="{29F0CA22-319E-4E8E-83FD-7C1BACE1A36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61" name="Rectangle 60">
            <a:extLst>
              <a:ext uri="{FF2B5EF4-FFF2-40B4-BE49-F238E27FC236}">
                <a16:creationId xmlns:a16="http://schemas.microsoft.com/office/drawing/2014/main" id="{9E3C7798-7B60-4A7E-A5A7-52005CCC98A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EDFCE74-19DF-4D6B-AA90-B61E08151588}"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0262" name="Rectangle 62">
            <a:extLst>
              <a:ext uri="{FF2B5EF4-FFF2-40B4-BE49-F238E27FC236}">
                <a16:creationId xmlns:a16="http://schemas.microsoft.com/office/drawing/2014/main" id="{C1832962-8696-47A3-8C9A-A7FF0B2A2B9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63" name="Rectangle 66">
            <a:extLst>
              <a:ext uri="{FF2B5EF4-FFF2-40B4-BE49-F238E27FC236}">
                <a16:creationId xmlns:a16="http://schemas.microsoft.com/office/drawing/2014/main" id="{520EF174-9E9E-4CE7-B3CD-B067EE37BCC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F5305E6-954A-40E2-8155-6F6377B8F545}"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0264" name="Text Box 1">
            <a:extLst>
              <a:ext uri="{FF2B5EF4-FFF2-40B4-BE49-F238E27FC236}">
                <a16:creationId xmlns:a16="http://schemas.microsoft.com/office/drawing/2014/main" id="{B89E2249-D829-4C9F-BFE8-0416C94AAAE3}"/>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0265" name="Text Box 2">
            <a:extLst>
              <a:ext uri="{FF2B5EF4-FFF2-40B4-BE49-F238E27FC236}">
                <a16:creationId xmlns:a16="http://schemas.microsoft.com/office/drawing/2014/main" id="{65DDE9AF-7A01-4B0A-BE37-089049871BD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AEC95E-5EAB-4B53-B21E-4CFAF17E9B65}" type="slidenum">
              <a:rPr lang="de-DE" altLang="de-DE" sz="1800">
                <a:latin typeface="Calibri" panose="020F0502020204030204" pitchFamily="34" charset="0"/>
              </a:rPr>
              <a:pPr algn="r" eaLnBrk="1" hangingPunct="1">
                <a:spcBef>
                  <a:spcPct val="0"/>
                </a:spcBef>
              </a:pPr>
              <a:t>8</a:t>
            </a:fld>
            <a:endParaRPr lang="de-DE" altLang="de-DE" sz="1800">
              <a:latin typeface="Calibri" panose="020F0502020204030204" pitchFamily="34" charset="0"/>
            </a:endParaRPr>
          </a:p>
        </p:txBody>
      </p:sp>
      <p:sp>
        <p:nvSpPr>
          <p:cNvPr id="10266" name="Rectangle 3">
            <a:extLst>
              <a:ext uri="{FF2B5EF4-FFF2-40B4-BE49-F238E27FC236}">
                <a16:creationId xmlns:a16="http://schemas.microsoft.com/office/drawing/2014/main" id="{EFCDC87E-B9EC-4FC7-9A39-3801D2B2E51E}"/>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67" name="Text Box 4">
            <a:extLst>
              <a:ext uri="{FF2B5EF4-FFF2-40B4-BE49-F238E27FC236}">
                <a16:creationId xmlns:a16="http://schemas.microsoft.com/office/drawing/2014/main" id="{567BB741-2B84-41EB-88C7-2078D739F079}"/>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0268" name="Text Box 5">
            <a:extLst>
              <a:ext uri="{FF2B5EF4-FFF2-40B4-BE49-F238E27FC236}">
                <a16:creationId xmlns:a16="http://schemas.microsoft.com/office/drawing/2014/main" id="{4BCCDB0C-301F-434F-A0DE-AFA5C17D4DF7}"/>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428DD5C-C28C-4464-B943-AEEB4240FDBA}" type="slidenum">
              <a:rPr lang="de-DE" altLang="de-DE">
                <a:latin typeface="Calibri" panose="020F0502020204030204" pitchFamily="34" charset="0"/>
              </a:rPr>
              <a:pPr algn="r" eaLnBrk="1" hangingPunct="1">
                <a:spcBef>
                  <a:spcPct val="0"/>
                </a:spcBef>
              </a:pPr>
              <a:t>8</a:t>
            </a:fld>
            <a:endParaRPr lang="de-DE" altLang="de-DE">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9AFBAB4-EB32-4B65-A4FF-3A13C9083AF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16387" name="Rectangle 6">
            <a:extLst>
              <a:ext uri="{FF2B5EF4-FFF2-40B4-BE49-F238E27FC236}">
                <a16:creationId xmlns:a16="http://schemas.microsoft.com/office/drawing/2014/main" id="{A9BCC1B5-A61F-4E7F-A907-C075F5BBE5A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E601EAA-79ED-498A-9DCD-4D2EDEAA271A}" type="slidenum">
              <a:rPr lang="de-DE" altLang="de-DE">
                <a:latin typeface="Calibri" panose="020F0502020204030204" pitchFamily="34" charset="0"/>
              </a:rPr>
              <a:pPr>
                <a:spcBef>
                  <a:spcPct val="0"/>
                </a:spcBef>
              </a:pPr>
              <a:t>9</a:t>
            </a:fld>
            <a:endParaRPr lang="de-DE" altLang="de-DE">
              <a:latin typeface="Calibri" panose="020F0502020204030204" pitchFamily="34" charset="0"/>
            </a:endParaRPr>
          </a:p>
        </p:txBody>
      </p:sp>
      <p:sp>
        <p:nvSpPr>
          <p:cNvPr id="16388" name="Rectangle 8">
            <a:extLst>
              <a:ext uri="{FF2B5EF4-FFF2-40B4-BE49-F238E27FC236}">
                <a16:creationId xmlns:a16="http://schemas.microsoft.com/office/drawing/2014/main" id="{45026801-9384-4637-A8C5-B0D11EBFFC7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89" name="Rectangle 12">
            <a:extLst>
              <a:ext uri="{FF2B5EF4-FFF2-40B4-BE49-F238E27FC236}">
                <a16:creationId xmlns:a16="http://schemas.microsoft.com/office/drawing/2014/main" id="{A473BE9F-FC7E-49CA-8FB7-D5A7E3DC9DB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1BAC434-53D5-4BA8-8696-0BC7BAC8C90E}"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6390" name="Rectangle 14">
            <a:extLst>
              <a:ext uri="{FF2B5EF4-FFF2-40B4-BE49-F238E27FC236}">
                <a16:creationId xmlns:a16="http://schemas.microsoft.com/office/drawing/2014/main" id="{92D20D96-C170-40A9-BAE7-F83785DE190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91" name="Rectangle 18">
            <a:extLst>
              <a:ext uri="{FF2B5EF4-FFF2-40B4-BE49-F238E27FC236}">
                <a16:creationId xmlns:a16="http://schemas.microsoft.com/office/drawing/2014/main" id="{C24CBC37-9130-4911-B9F9-4F74C01F117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3D95E78-4EBF-443E-8F31-91BF53EF50FC}"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6392" name="Rectangle 20">
            <a:extLst>
              <a:ext uri="{FF2B5EF4-FFF2-40B4-BE49-F238E27FC236}">
                <a16:creationId xmlns:a16="http://schemas.microsoft.com/office/drawing/2014/main" id="{97DB256F-8A77-4651-8F22-88CAF0BF5D3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93" name="Rectangle 24">
            <a:extLst>
              <a:ext uri="{FF2B5EF4-FFF2-40B4-BE49-F238E27FC236}">
                <a16:creationId xmlns:a16="http://schemas.microsoft.com/office/drawing/2014/main" id="{E2F39E4C-2CAC-4A0E-A31A-6E08BF8C425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E4A9D54-3C00-4A83-AC8D-94C207053375}"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6394" name="Rectangle 26">
            <a:extLst>
              <a:ext uri="{FF2B5EF4-FFF2-40B4-BE49-F238E27FC236}">
                <a16:creationId xmlns:a16="http://schemas.microsoft.com/office/drawing/2014/main" id="{0AF66326-B74D-4943-BA56-78DF0F83D73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95" name="Rectangle 30">
            <a:extLst>
              <a:ext uri="{FF2B5EF4-FFF2-40B4-BE49-F238E27FC236}">
                <a16:creationId xmlns:a16="http://schemas.microsoft.com/office/drawing/2014/main" id="{0072C04A-B3F3-463E-BCA4-18399F8C89F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2E755D3-CF21-4CDC-8AA1-AC98E7FE5FC0}"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6396" name="Rectangle 32">
            <a:extLst>
              <a:ext uri="{FF2B5EF4-FFF2-40B4-BE49-F238E27FC236}">
                <a16:creationId xmlns:a16="http://schemas.microsoft.com/office/drawing/2014/main" id="{C3A1C2E3-3F8F-4A39-890E-0EF7158EEEA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97" name="Rectangle 36">
            <a:extLst>
              <a:ext uri="{FF2B5EF4-FFF2-40B4-BE49-F238E27FC236}">
                <a16:creationId xmlns:a16="http://schemas.microsoft.com/office/drawing/2014/main" id="{3FBC33CD-02FA-47A2-AF28-C3F7314B3F2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291E428-A981-411C-B9AB-44052849D57A}"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6398" name="Rectangle 38">
            <a:extLst>
              <a:ext uri="{FF2B5EF4-FFF2-40B4-BE49-F238E27FC236}">
                <a16:creationId xmlns:a16="http://schemas.microsoft.com/office/drawing/2014/main" id="{5D635E71-34F6-46F9-A470-97924794D19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99" name="Rectangle 42">
            <a:extLst>
              <a:ext uri="{FF2B5EF4-FFF2-40B4-BE49-F238E27FC236}">
                <a16:creationId xmlns:a16="http://schemas.microsoft.com/office/drawing/2014/main" id="{08CAAB40-B1C8-4979-BF09-1E6EDFB5CAA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F60A9AF-6792-4687-AB1B-A9ADD86DA136}"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6400" name="Rectangle 44">
            <a:extLst>
              <a:ext uri="{FF2B5EF4-FFF2-40B4-BE49-F238E27FC236}">
                <a16:creationId xmlns:a16="http://schemas.microsoft.com/office/drawing/2014/main" id="{4452FC43-9362-420B-AE30-606DED0776F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401" name="Rectangle 48">
            <a:extLst>
              <a:ext uri="{FF2B5EF4-FFF2-40B4-BE49-F238E27FC236}">
                <a16:creationId xmlns:a16="http://schemas.microsoft.com/office/drawing/2014/main" id="{49EF5405-136E-4DD4-BC18-9EBD1DAADEF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B3E790C-9744-4650-B4F8-B61AED9AA3DA}"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6402" name="Rectangle 50">
            <a:extLst>
              <a:ext uri="{FF2B5EF4-FFF2-40B4-BE49-F238E27FC236}">
                <a16:creationId xmlns:a16="http://schemas.microsoft.com/office/drawing/2014/main" id="{4D0586D2-1CAF-4C8D-81A0-CD23ED29E0F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403" name="Rectangle 54">
            <a:extLst>
              <a:ext uri="{FF2B5EF4-FFF2-40B4-BE49-F238E27FC236}">
                <a16:creationId xmlns:a16="http://schemas.microsoft.com/office/drawing/2014/main" id="{FBDF6D78-678A-43F5-98B3-0BFAEBE3D7E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393B818-FD28-4130-99C1-0680347143DE}"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6404" name="Rectangle 56">
            <a:extLst>
              <a:ext uri="{FF2B5EF4-FFF2-40B4-BE49-F238E27FC236}">
                <a16:creationId xmlns:a16="http://schemas.microsoft.com/office/drawing/2014/main" id="{2D0B0BF2-0C11-4484-95A7-FFB4CC153B9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405" name="Rectangle 60">
            <a:extLst>
              <a:ext uri="{FF2B5EF4-FFF2-40B4-BE49-F238E27FC236}">
                <a16:creationId xmlns:a16="http://schemas.microsoft.com/office/drawing/2014/main" id="{FE4185EE-3CAF-409E-8A5C-472F8FBE577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58C5CB8-DAC5-470C-9558-35B3391C3003}"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6406" name="Rectangle 62">
            <a:extLst>
              <a:ext uri="{FF2B5EF4-FFF2-40B4-BE49-F238E27FC236}">
                <a16:creationId xmlns:a16="http://schemas.microsoft.com/office/drawing/2014/main" id="{CEE5655F-FC44-426C-B479-AE495BB35ED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407" name="Rectangle 66">
            <a:extLst>
              <a:ext uri="{FF2B5EF4-FFF2-40B4-BE49-F238E27FC236}">
                <a16:creationId xmlns:a16="http://schemas.microsoft.com/office/drawing/2014/main" id="{438AF173-3FF1-4254-B603-8C8DFC6289B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57174D6-F38C-456B-8893-FCBF634269AF}"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6408" name="Text Box 1">
            <a:extLst>
              <a:ext uri="{FF2B5EF4-FFF2-40B4-BE49-F238E27FC236}">
                <a16:creationId xmlns:a16="http://schemas.microsoft.com/office/drawing/2014/main" id="{D722A7D4-010D-45C9-8EF2-05FAD9678274}"/>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6409" name="Text Box 2">
            <a:extLst>
              <a:ext uri="{FF2B5EF4-FFF2-40B4-BE49-F238E27FC236}">
                <a16:creationId xmlns:a16="http://schemas.microsoft.com/office/drawing/2014/main" id="{27C2E8B4-0E98-4AAB-8000-4EE5FE369CC8}"/>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1DCD152-AF8F-4603-A1AB-76BB22F6B18D}" type="slidenum">
              <a:rPr lang="de-DE" altLang="de-DE" sz="1800">
                <a:latin typeface="Calibri" panose="020F0502020204030204" pitchFamily="34" charset="0"/>
              </a:rPr>
              <a:pPr algn="r" eaLnBrk="1" hangingPunct="1">
                <a:spcBef>
                  <a:spcPct val="0"/>
                </a:spcBef>
              </a:pPr>
              <a:t>9</a:t>
            </a:fld>
            <a:endParaRPr lang="de-DE" altLang="de-DE" sz="1800">
              <a:latin typeface="Calibri" panose="020F0502020204030204" pitchFamily="34" charset="0"/>
            </a:endParaRPr>
          </a:p>
        </p:txBody>
      </p:sp>
      <p:sp>
        <p:nvSpPr>
          <p:cNvPr id="16410" name="Rectangle 3">
            <a:extLst>
              <a:ext uri="{FF2B5EF4-FFF2-40B4-BE49-F238E27FC236}">
                <a16:creationId xmlns:a16="http://schemas.microsoft.com/office/drawing/2014/main" id="{54BB1D39-0084-4664-B508-5EF8E7DCED85}"/>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11" name="Text Box 4">
            <a:extLst>
              <a:ext uri="{FF2B5EF4-FFF2-40B4-BE49-F238E27FC236}">
                <a16:creationId xmlns:a16="http://schemas.microsoft.com/office/drawing/2014/main" id="{F68BD2CE-7347-437D-BE2B-F3260EA96899}"/>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Bensch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6412" name="Text Box 5">
            <a:extLst>
              <a:ext uri="{FF2B5EF4-FFF2-40B4-BE49-F238E27FC236}">
                <a16:creationId xmlns:a16="http://schemas.microsoft.com/office/drawing/2014/main" id="{C0BF3F16-BB15-4F4E-B232-98118F1B830A}"/>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24CF43C-338F-4F0A-B53B-8FA2BEBFA238}" type="slidenum">
              <a:rPr lang="de-DE" altLang="de-DE">
                <a:latin typeface="Calibri" panose="020F0502020204030204" pitchFamily="34" charset="0"/>
              </a:rPr>
              <a:pPr algn="r" eaLnBrk="1" hangingPunct="1">
                <a:spcBef>
                  <a:spcPct val="0"/>
                </a:spcBef>
              </a:pPr>
              <a:t>9</a:t>
            </a:fld>
            <a:endParaRPr lang="de-DE" altLang="de-DE">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Rectangle 3">
            <a:extLst>
              <a:ext uri="{FF2B5EF4-FFF2-40B4-BE49-F238E27FC236}">
                <a16:creationId xmlns:a16="http://schemas.microsoft.com/office/drawing/2014/main" id="{D0B3353D-F67C-44BF-8F43-AC17BE594D89}"/>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5" name="Rectangle 5">
            <a:extLst>
              <a:ext uri="{FF2B5EF4-FFF2-40B4-BE49-F238E27FC236}">
                <a16:creationId xmlns:a16="http://schemas.microsoft.com/office/drawing/2014/main" id="{4F377C21-2DB5-42B6-BCE1-3C0BAF79AC76}"/>
              </a:ext>
            </a:extLst>
          </p:cNvPr>
          <p:cNvSpPr>
            <a:spLocks noGrp="1" noChangeArrowheads="1"/>
          </p:cNvSpPr>
          <p:nvPr>
            <p:ph type="sldNum" idx="11"/>
          </p:nvPr>
        </p:nvSpPr>
        <p:spPr>
          <a:ln/>
        </p:spPr>
        <p:txBody>
          <a:bodyPr/>
          <a:lstStyle>
            <a:lvl1pPr>
              <a:defRPr/>
            </a:lvl1pPr>
          </a:lstStyle>
          <a:p>
            <a:fld id="{B733D76A-5285-416D-8A28-3736B1311C14}" type="slidenum">
              <a:rPr lang="de-DE" altLang="de-DE"/>
              <a:pPr/>
              <a:t>‹Nr.›</a:t>
            </a:fld>
            <a:endParaRPr lang="de-DE" altLang="de-DE"/>
          </a:p>
        </p:txBody>
      </p:sp>
    </p:spTree>
    <p:extLst>
      <p:ext uri="{BB962C8B-B14F-4D97-AF65-F5344CB8AC3E}">
        <p14:creationId xmlns:p14="http://schemas.microsoft.com/office/powerpoint/2010/main" val="5692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62147DE7-B7E4-4708-9769-B6DD5E71D038}"/>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5" name="Rectangle 5">
            <a:extLst>
              <a:ext uri="{FF2B5EF4-FFF2-40B4-BE49-F238E27FC236}">
                <a16:creationId xmlns:a16="http://schemas.microsoft.com/office/drawing/2014/main" id="{688F3312-388B-4E00-83EB-51086A70857E}"/>
              </a:ext>
            </a:extLst>
          </p:cNvPr>
          <p:cNvSpPr>
            <a:spLocks noGrp="1" noChangeArrowheads="1"/>
          </p:cNvSpPr>
          <p:nvPr>
            <p:ph type="sldNum" idx="11"/>
          </p:nvPr>
        </p:nvSpPr>
        <p:spPr>
          <a:ln/>
        </p:spPr>
        <p:txBody>
          <a:bodyPr/>
          <a:lstStyle>
            <a:lvl1pPr>
              <a:defRPr/>
            </a:lvl1pPr>
          </a:lstStyle>
          <a:p>
            <a:fld id="{C72F734C-B25A-42AB-B2D4-0DDAA741D66E}" type="slidenum">
              <a:rPr lang="de-DE" altLang="de-DE"/>
              <a:pPr/>
              <a:t>‹Nr.›</a:t>
            </a:fld>
            <a:endParaRPr lang="de-DE" altLang="de-DE"/>
          </a:p>
        </p:txBody>
      </p:sp>
    </p:spTree>
    <p:extLst>
      <p:ext uri="{BB962C8B-B14F-4D97-AF65-F5344CB8AC3E}">
        <p14:creationId xmlns:p14="http://schemas.microsoft.com/office/powerpoint/2010/main" val="295271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5"/>
            <a:ext cx="2055813" cy="43862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6375"/>
            <a:ext cx="6019800" cy="43862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D1CB1D45-6758-46A6-9A55-23F4B7D293A0}"/>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5" name="Rectangle 5">
            <a:extLst>
              <a:ext uri="{FF2B5EF4-FFF2-40B4-BE49-F238E27FC236}">
                <a16:creationId xmlns:a16="http://schemas.microsoft.com/office/drawing/2014/main" id="{1D386586-717E-4211-969A-DF939A5F736A}"/>
              </a:ext>
            </a:extLst>
          </p:cNvPr>
          <p:cNvSpPr>
            <a:spLocks noGrp="1" noChangeArrowheads="1"/>
          </p:cNvSpPr>
          <p:nvPr>
            <p:ph type="sldNum" idx="11"/>
          </p:nvPr>
        </p:nvSpPr>
        <p:spPr>
          <a:ln/>
        </p:spPr>
        <p:txBody>
          <a:bodyPr/>
          <a:lstStyle>
            <a:lvl1pPr>
              <a:defRPr/>
            </a:lvl1pPr>
          </a:lstStyle>
          <a:p>
            <a:fld id="{10EDC0F4-36F7-4819-A8ED-BADF95491936}" type="slidenum">
              <a:rPr lang="de-DE" altLang="de-DE"/>
              <a:pPr/>
              <a:t>‹Nr.›</a:t>
            </a:fld>
            <a:endParaRPr lang="de-DE" altLang="de-DE"/>
          </a:p>
        </p:txBody>
      </p:sp>
    </p:spTree>
    <p:extLst>
      <p:ext uri="{BB962C8B-B14F-4D97-AF65-F5344CB8AC3E}">
        <p14:creationId xmlns:p14="http://schemas.microsoft.com/office/powerpoint/2010/main" val="33615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C37E5D31-A262-4049-98F8-FEEA5F428786}"/>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5" name="Rectangle 5">
            <a:extLst>
              <a:ext uri="{FF2B5EF4-FFF2-40B4-BE49-F238E27FC236}">
                <a16:creationId xmlns:a16="http://schemas.microsoft.com/office/drawing/2014/main" id="{E786E9B0-424B-4D62-A086-2BFF85404D08}"/>
              </a:ext>
            </a:extLst>
          </p:cNvPr>
          <p:cNvSpPr>
            <a:spLocks noGrp="1" noChangeArrowheads="1"/>
          </p:cNvSpPr>
          <p:nvPr>
            <p:ph type="sldNum" idx="11"/>
          </p:nvPr>
        </p:nvSpPr>
        <p:spPr>
          <a:ln/>
        </p:spPr>
        <p:txBody>
          <a:bodyPr/>
          <a:lstStyle>
            <a:lvl1pPr>
              <a:defRPr/>
            </a:lvl1pPr>
          </a:lstStyle>
          <a:p>
            <a:fld id="{D692B5EC-CF85-4005-936F-6BD790DADEB9}" type="slidenum">
              <a:rPr lang="de-DE" altLang="de-DE"/>
              <a:pPr/>
              <a:t>‹Nr.›</a:t>
            </a:fld>
            <a:endParaRPr lang="de-DE" altLang="de-DE"/>
          </a:p>
        </p:txBody>
      </p:sp>
    </p:spTree>
    <p:extLst>
      <p:ext uri="{BB962C8B-B14F-4D97-AF65-F5344CB8AC3E}">
        <p14:creationId xmlns:p14="http://schemas.microsoft.com/office/powerpoint/2010/main" val="399779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3">
            <a:extLst>
              <a:ext uri="{FF2B5EF4-FFF2-40B4-BE49-F238E27FC236}">
                <a16:creationId xmlns:a16="http://schemas.microsoft.com/office/drawing/2014/main" id="{FC467BA7-0C78-487A-A607-44519C15C384}"/>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5" name="Rectangle 5">
            <a:extLst>
              <a:ext uri="{FF2B5EF4-FFF2-40B4-BE49-F238E27FC236}">
                <a16:creationId xmlns:a16="http://schemas.microsoft.com/office/drawing/2014/main" id="{99C88935-670D-4CA2-9DAF-DDDE34BE11CA}"/>
              </a:ext>
            </a:extLst>
          </p:cNvPr>
          <p:cNvSpPr>
            <a:spLocks noGrp="1" noChangeArrowheads="1"/>
          </p:cNvSpPr>
          <p:nvPr>
            <p:ph type="sldNum" idx="11"/>
          </p:nvPr>
        </p:nvSpPr>
        <p:spPr>
          <a:ln/>
        </p:spPr>
        <p:txBody>
          <a:bodyPr/>
          <a:lstStyle>
            <a:lvl1pPr>
              <a:defRPr/>
            </a:lvl1pPr>
          </a:lstStyle>
          <a:p>
            <a:fld id="{0544D8C2-DC40-4C05-BC8F-3A752F32A634}" type="slidenum">
              <a:rPr lang="de-DE" altLang="de-DE"/>
              <a:pPr/>
              <a:t>‹Nr.›</a:t>
            </a:fld>
            <a:endParaRPr lang="de-DE" altLang="de-DE"/>
          </a:p>
        </p:txBody>
      </p:sp>
    </p:spTree>
    <p:extLst>
      <p:ext uri="{BB962C8B-B14F-4D97-AF65-F5344CB8AC3E}">
        <p14:creationId xmlns:p14="http://schemas.microsoft.com/office/powerpoint/2010/main" val="70164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200150"/>
            <a:ext cx="4037013" cy="33924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200150"/>
            <a:ext cx="4038600" cy="33924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a:extLst>
              <a:ext uri="{FF2B5EF4-FFF2-40B4-BE49-F238E27FC236}">
                <a16:creationId xmlns:a16="http://schemas.microsoft.com/office/drawing/2014/main" id="{0084A79B-2A22-4941-97B8-BF3B2F3646C8}"/>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6" name="Rectangle 5">
            <a:extLst>
              <a:ext uri="{FF2B5EF4-FFF2-40B4-BE49-F238E27FC236}">
                <a16:creationId xmlns:a16="http://schemas.microsoft.com/office/drawing/2014/main" id="{97ECA957-D5C7-43E7-AF72-4F381083AF96}"/>
              </a:ext>
            </a:extLst>
          </p:cNvPr>
          <p:cNvSpPr>
            <a:spLocks noGrp="1" noChangeArrowheads="1"/>
          </p:cNvSpPr>
          <p:nvPr>
            <p:ph type="sldNum" idx="11"/>
          </p:nvPr>
        </p:nvSpPr>
        <p:spPr>
          <a:ln/>
        </p:spPr>
        <p:txBody>
          <a:bodyPr/>
          <a:lstStyle>
            <a:lvl1pPr>
              <a:defRPr/>
            </a:lvl1pPr>
          </a:lstStyle>
          <a:p>
            <a:fld id="{37998D93-BDB4-45E8-AC29-0C7E85FAF4EB}" type="slidenum">
              <a:rPr lang="de-DE" altLang="de-DE"/>
              <a:pPr/>
              <a:t>‹Nr.›</a:t>
            </a:fld>
            <a:endParaRPr lang="de-DE" altLang="de-DE"/>
          </a:p>
        </p:txBody>
      </p:sp>
    </p:spTree>
    <p:extLst>
      <p:ext uri="{BB962C8B-B14F-4D97-AF65-F5344CB8AC3E}">
        <p14:creationId xmlns:p14="http://schemas.microsoft.com/office/powerpoint/2010/main" val="343676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de-DE"/>
              <a:t>Mastertitelformat bearbeiten</a:t>
            </a:r>
          </a:p>
        </p:txBody>
      </p:sp>
      <p:sp>
        <p:nvSpPr>
          <p:cNvPr id="3" name="Textplatzhalt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1879600"/>
            <a:ext cx="3868737"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1879600"/>
            <a:ext cx="3887788"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a:extLst>
              <a:ext uri="{FF2B5EF4-FFF2-40B4-BE49-F238E27FC236}">
                <a16:creationId xmlns:a16="http://schemas.microsoft.com/office/drawing/2014/main" id="{6EAE5CAB-CA7A-476C-BFD2-5AE3F0AF4661}"/>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8" name="Rectangle 5">
            <a:extLst>
              <a:ext uri="{FF2B5EF4-FFF2-40B4-BE49-F238E27FC236}">
                <a16:creationId xmlns:a16="http://schemas.microsoft.com/office/drawing/2014/main" id="{66676CE1-4FDC-4C27-A3D6-4F161C75BE48}"/>
              </a:ext>
            </a:extLst>
          </p:cNvPr>
          <p:cNvSpPr>
            <a:spLocks noGrp="1" noChangeArrowheads="1"/>
          </p:cNvSpPr>
          <p:nvPr>
            <p:ph type="sldNum" idx="11"/>
          </p:nvPr>
        </p:nvSpPr>
        <p:spPr>
          <a:ln/>
        </p:spPr>
        <p:txBody>
          <a:bodyPr/>
          <a:lstStyle>
            <a:lvl1pPr>
              <a:defRPr/>
            </a:lvl1pPr>
          </a:lstStyle>
          <a:p>
            <a:fld id="{16E1E527-2055-4BBA-9335-C41DB2823D46}" type="slidenum">
              <a:rPr lang="de-DE" altLang="de-DE"/>
              <a:pPr/>
              <a:t>‹Nr.›</a:t>
            </a:fld>
            <a:endParaRPr lang="de-DE" altLang="de-DE"/>
          </a:p>
        </p:txBody>
      </p:sp>
    </p:spTree>
    <p:extLst>
      <p:ext uri="{BB962C8B-B14F-4D97-AF65-F5344CB8AC3E}">
        <p14:creationId xmlns:p14="http://schemas.microsoft.com/office/powerpoint/2010/main" val="99574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3">
            <a:extLst>
              <a:ext uri="{FF2B5EF4-FFF2-40B4-BE49-F238E27FC236}">
                <a16:creationId xmlns:a16="http://schemas.microsoft.com/office/drawing/2014/main" id="{DBA4707A-A325-4234-8526-8AB86CA29F2C}"/>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4" name="Rectangle 5">
            <a:extLst>
              <a:ext uri="{FF2B5EF4-FFF2-40B4-BE49-F238E27FC236}">
                <a16:creationId xmlns:a16="http://schemas.microsoft.com/office/drawing/2014/main" id="{9D7AED4F-54C4-4D20-8478-8692B88E9769}"/>
              </a:ext>
            </a:extLst>
          </p:cNvPr>
          <p:cNvSpPr>
            <a:spLocks noGrp="1" noChangeArrowheads="1"/>
          </p:cNvSpPr>
          <p:nvPr>
            <p:ph type="sldNum" idx="11"/>
          </p:nvPr>
        </p:nvSpPr>
        <p:spPr>
          <a:ln/>
        </p:spPr>
        <p:txBody>
          <a:bodyPr/>
          <a:lstStyle>
            <a:lvl1pPr>
              <a:defRPr/>
            </a:lvl1pPr>
          </a:lstStyle>
          <a:p>
            <a:fld id="{1463FEDE-1141-49F4-BF60-A2CFC8A06329}" type="slidenum">
              <a:rPr lang="de-DE" altLang="de-DE"/>
              <a:pPr/>
              <a:t>‹Nr.›</a:t>
            </a:fld>
            <a:endParaRPr lang="de-DE" altLang="de-DE"/>
          </a:p>
        </p:txBody>
      </p:sp>
    </p:spTree>
    <p:extLst>
      <p:ext uri="{BB962C8B-B14F-4D97-AF65-F5344CB8AC3E}">
        <p14:creationId xmlns:p14="http://schemas.microsoft.com/office/powerpoint/2010/main" val="106517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B8C0374-ADE9-478E-9CD2-DA3F2930F546}"/>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3" name="Rectangle 5">
            <a:extLst>
              <a:ext uri="{FF2B5EF4-FFF2-40B4-BE49-F238E27FC236}">
                <a16:creationId xmlns:a16="http://schemas.microsoft.com/office/drawing/2014/main" id="{CACBFD0D-49F5-456D-A9EB-3F784FEBDBD0}"/>
              </a:ext>
            </a:extLst>
          </p:cNvPr>
          <p:cNvSpPr>
            <a:spLocks noGrp="1" noChangeArrowheads="1"/>
          </p:cNvSpPr>
          <p:nvPr>
            <p:ph type="sldNum" idx="11"/>
          </p:nvPr>
        </p:nvSpPr>
        <p:spPr>
          <a:ln/>
        </p:spPr>
        <p:txBody>
          <a:bodyPr/>
          <a:lstStyle>
            <a:lvl1pPr>
              <a:defRPr/>
            </a:lvl1pPr>
          </a:lstStyle>
          <a:p>
            <a:fld id="{E56A8D1F-A125-4EF0-9F79-E949B5B2C29B}" type="slidenum">
              <a:rPr lang="de-DE" altLang="de-DE"/>
              <a:pPr/>
              <a:t>‹Nr.›</a:t>
            </a:fld>
            <a:endParaRPr lang="de-DE" altLang="de-DE"/>
          </a:p>
        </p:txBody>
      </p:sp>
    </p:spTree>
    <p:extLst>
      <p:ext uri="{BB962C8B-B14F-4D97-AF65-F5344CB8AC3E}">
        <p14:creationId xmlns:p14="http://schemas.microsoft.com/office/powerpoint/2010/main" val="344997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3">
            <a:extLst>
              <a:ext uri="{FF2B5EF4-FFF2-40B4-BE49-F238E27FC236}">
                <a16:creationId xmlns:a16="http://schemas.microsoft.com/office/drawing/2014/main" id="{4F1D15D2-FC6C-4783-B39B-3EFA326E5364}"/>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6" name="Rectangle 5">
            <a:extLst>
              <a:ext uri="{FF2B5EF4-FFF2-40B4-BE49-F238E27FC236}">
                <a16:creationId xmlns:a16="http://schemas.microsoft.com/office/drawing/2014/main" id="{4680F1EF-F784-42CE-A9B7-0E9D724BA185}"/>
              </a:ext>
            </a:extLst>
          </p:cNvPr>
          <p:cNvSpPr>
            <a:spLocks noGrp="1" noChangeArrowheads="1"/>
          </p:cNvSpPr>
          <p:nvPr>
            <p:ph type="sldNum" idx="11"/>
          </p:nvPr>
        </p:nvSpPr>
        <p:spPr>
          <a:ln/>
        </p:spPr>
        <p:txBody>
          <a:bodyPr/>
          <a:lstStyle>
            <a:lvl1pPr>
              <a:defRPr/>
            </a:lvl1pPr>
          </a:lstStyle>
          <a:p>
            <a:fld id="{0D4752FD-C171-4004-9E6A-CEC3A5C578BF}" type="slidenum">
              <a:rPr lang="de-DE" altLang="de-DE"/>
              <a:pPr/>
              <a:t>‹Nr.›</a:t>
            </a:fld>
            <a:endParaRPr lang="de-DE" altLang="de-DE"/>
          </a:p>
        </p:txBody>
      </p:sp>
    </p:spTree>
    <p:extLst>
      <p:ext uri="{BB962C8B-B14F-4D97-AF65-F5344CB8AC3E}">
        <p14:creationId xmlns:p14="http://schemas.microsoft.com/office/powerpoint/2010/main" val="118268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3">
            <a:extLst>
              <a:ext uri="{FF2B5EF4-FFF2-40B4-BE49-F238E27FC236}">
                <a16:creationId xmlns:a16="http://schemas.microsoft.com/office/drawing/2014/main" id="{C3E3ADAF-86C8-4C24-B5B4-A2AEBFD94AE7}"/>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6" name="Rectangle 5">
            <a:extLst>
              <a:ext uri="{FF2B5EF4-FFF2-40B4-BE49-F238E27FC236}">
                <a16:creationId xmlns:a16="http://schemas.microsoft.com/office/drawing/2014/main" id="{7F04BA2E-3A8D-443A-B3CE-FABC138DB783}"/>
              </a:ext>
            </a:extLst>
          </p:cNvPr>
          <p:cNvSpPr>
            <a:spLocks noGrp="1" noChangeArrowheads="1"/>
          </p:cNvSpPr>
          <p:nvPr>
            <p:ph type="sldNum" idx="11"/>
          </p:nvPr>
        </p:nvSpPr>
        <p:spPr>
          <a:ln/>
        </p:spPr>
        <p:txBody>
          <a:bodyPr/>
          <a:lstStyle>
            <a:lvl1pPr>
              <a:defRPr/>
            </a:lvl1pPr>
          </a:lstStyle>
          <a:p>
            <a:fld id="{69A708BF-3489-45CE-8FB6-E7785D684850}" type="slidenum">
              <a:rPr lang="de-DE" altLang="de-DE"/>
              <a:pPr/>
              <a:t>‹Nr.›</a:t>
            </a:fld>
            <a:endParaRPr lang="de-DE" altLang="de-DE"/>
          </a:p>
        </p:txBody>
      </p:sp>
    </p:spTree>
    <p:extLst>
      <p:ext uri="{BB962C8B-B14F-4D97-AF65-F5344CB8AC3E}">
        <p14:creationId xmlns:p14="http://schemas.microsoft.com/office/powerpoint/2010/main" val="283469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5C822DF-E673-48E7-AB0D-705856D222A1}"/>
              </a:ext>
            </a:extLst>
          </p:cNvPr>
          <p:cNvSpPr>
            <a:spLocks noGrp="1" noChangeArrowheads="1"/>
          </p:cNvSpPr>
          <p:nvPr>
            <p:ph type="title"/>
          </p:nvPr>
        </p:nvSpPr>
        <p:spPr bwMode="auto">
          <a:xfrm>
            <a:off x="457200" y="206375"/>
            <a:ext cx="8228013" cy="855663"/>
          </a:xfrm>
          <a:prstGeom prst="rect">
            <a:avLst/>
          </a:prstGeom>
          <a:noFill/>
          <a:ln w="9360">
            <a:solidFill>
              <a:srgbClr val="FEF8E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GB" altLang="de-DE"/>
              <a:t>Titelmasterformat durch Klicken bearbeiten</a:t>
            </a:r>
          </a:p>
        </p:txBody>
      </p:sp>
      <p:sp>
        <p:nvSpPr>
          <p:cNvPr id="1027" name="Rectangle 2">
            <a:extLst>
              <a:ext uri="{FF2B5EF4-FFF2-40B4-BE49-F238E27FC236}">
                <a16:creationId xmlns:a16="http://schemas.microsoft.com/office/drawing/2014/main" id="{88B5E26E-2A7E-4BDD-A8FD-1514A7C3C8F5}"/>
              </a:ext>
            </a:extLst>
          </p:cNvPr>
          <p:cNvSpPr>
            <a:spLocks noGrp="1" noChangeArrowheads="1"/>
          </p:cNvSpPr>
          <p:nvPr>
            <p:ph type="body" idx="1"/>
          </p:nvPr>
        </p:nvSpPr>
        <p:spPr bwMode="auto">
          <a:xfrm>
            <a:off x="457200" y="1200150"/>
            <a:ext cx="8228013" cy="339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de-DE"/>
              <a:t>Textmasterformat bearbeiten</a:t>
            </a:r>
          </a:p>
          <a:p>
            <a:pPr lvl="1"/>
            <a:r>
              <a:rPr lang="en-GB" altLang="de-DE"/>
              <a:t>Zweite Ebene</a:t>
            </a:r>
          </a:p>
          <a:p>
            <a:pPr lvl="2"/>
            <a:r>
              <a:rPr lang="en-GB" altLang="de-DE"/>
              <a:t>Dritte Ebene</a:t>
            </a:r>
          </a:p>
          <a:p>
            <a:pPr lvl="3"/>
            <a:r>
              <a:rPr lang="en-GB" altLang="de-DE"/>
              <a:t>Vierte Ebene</a:t>
            </a:r>
          </a:p>
          <a:p>
            <a:pPr lvl="4"/>
            <a:r>
              <a:rPr lang="en-GB" altLang="de-DE"/>
              <a:t>Fünfte Ebene</a:t>
            </a:r>
          </a:p>
        </p:txBody>
      </p:sp>
      <p:sp>
        <p:nvSpPr>
          <p:cNvPr id="2" name="Rectangle 3">
            <a:extLst>
              <a:ext uri="{FF2B5EF4-FFF2-40B4-BE49-F238E27FC236}">
                <a16:creationId xmlns:a16="http://schemas.microsoft.com/office/drawing/2014/main" id="{0E5070F6-03D6-495C-BF2D-F5C84C12D18B}"/>
              </a:ext>
            </a:extLst>
          </p:cNvPr>
          <p:cNvSpPr>
            <a:spLocks noGrp="1" noChangeArrowheads="1"/>
          </p:cNvSpPr>
          <p:nvPr>
            <p:ph type="dt"/>
          </p:nvPr>
        </p:nvSpPr>
        <p:spPr bwMode="auto">
          <a:xfrm>
            <a:off x="457200" y="4767263"/>
            <a:ext cx="2132013" cy="273050"/>
          </a:xfrm>
          <a:prstGeom prst="rect">
            <a:avLst/>
          </a:prstGeom>
          <a:noFill/>
          <a:ln>
            <a:noFill/>
          </a:ln>
          <a:effectLst/>
        </p:spPr>
        <p:txBody>
          <a:bodyPr vert="horz" wrap="square" lIns="91440" tIns="45720" rIns="91440" bIns="45720" numCol="1" anchor="ctr"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sz="1200">
                <a:solidFill>
                  <a:srgbClr val="898989"/>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1029" name="Text Box 4">
            <a:extLst>
              <a:ext uri="{FF2B5EF4-FFF2-40B4-BE49-F238E27FC236}">
                <a16:creationId xmlns:a16="http://schemas.microsoft.com/office/drawing/2014/main" id="{DC671E48-0763-4880-864C-378C8C2E6B21}"/>
              </a:ext>
            </a:extLst>
          </p:cNvPr>
          <p:cNvSpPr txBox="1">
            <a:spLocks noChangeArrowheads="1"/>
          </p:cNvSpPr>
          <p:nvPr/>
        </p:nvSpPr>
        <p:spPr bwMode="auto">
          <a:xfrm>
            <a:off x="3124200" y="4767263"/>
            <a:ext cx="28956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3" name="Rectangle 5">
            <a:extLst>
              <a:ext uri="{FF2B5EF4-FFF2-40B4-BE49-F238E27FC236}">
                <a16:creationId xmlns:a16="http://schemas.microsoft.com/office/drawing/2014/main" id="{6E43D1E1-8C8A-4014-B6D5-6BDBF62C74EA}"/>
              </a:ext>
            </a:extLst>
          </p:cNvPr>
          <p:cNvSpPr>
            <a:spLocks noGrp="1" noChangeArrowheads="1"/>
          </p:cNvSpPr>
          <p:nvPr>
            <p:ph type="sldNum"/>
          </p:nvPr>
        </p:nvSpPr>
        <p:spPr bwMode="auto">
          <a:xfrm>
            <a:off x="6553200" y="4767263"/>
            <a:ext cx="2132013" cy="27305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Lst>
              <a:defRPr sz="1200">
                <a:solidFill>
                  <a:srgbClr val="898989"/>
                </a:solidFill>
                <a:latin typeface="Calibri" panose="020F0502020204030204" pitchFamily="34" charset="0"/>
                <a:cs typeface="Lucida Sans Unicode" panose="020B0602030504020204" pitchFamily="34" charset="0"/>
              </a:defRPr>
            </a:lvl1pPr>
          </a:lstStyle>
          <a:p>
            <a:fld id="{FE65CC3D-CB63-4511-B866-45EA301575E8}"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sp>
        <p:nvSpPr>
          <p:cNvPr id="3074" name="Freeform 1">
            <a:extLst>
              <a:ext uri="{FF2B5EF4-FFF2-40B4-BE49-F238E27FC236}">
                <a16:creationId xmlns:a16="http://schemas.microsoft.com/office/drawing/2014/main" id="{36C91F67-8861-44ED-9FBB-1FAABB8126BA}"/>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3075" name="Group 2">
            <a:extLst>
              <a:ext uri="{FF2B5EF4-FFF2-40B4-BE49-F238E27FC236}">
                <a16:creationId xmlns:a16="http://schemas.microsoft.com/office/drawing/2014/main" id="{35BE99BE-C3CF-41E9-8FCE-FC2F5180D80E}"/>
              </a:ext>
            </a:extLst>
          </p:cNvPr>
          <p:cNvGrpSpPr>
            <a:grpSpLocks/>
          </p:cNvGrpSpPr>
          <p:nvPr/>
        </p:nvGrpSpPr>
        <p:grpSpPr bwMode="auto">
          <a:xfrm>
            <a:off x="265113" y="949325"/>
            <a:ext cx="8228012" cy="3238500"/>
            <a:chOff x="167" y="598"/>
            <a:chExt cx="5183" cy="2040"/>
          </a:xfrm>
        </p:grpSpPr>
        <p:sp>
          <p:nvSpPr>
            <p:cNvPr id="3087" name="Freeform 3">
              <a:extLst>
                <a:ext uri="{FF2B5EF4-FFF2-40B4-BE49-F238E27FC236}">
                  <a16:creationId xmlns:a16="http://schemas.microsoft.com/office/drawing/2014/main" id="{80B3FD70-82BB-468E-B5CC-B9303DCAAAC7}"/>
                </a:ext>
              </a:extLst>
            </p:cNvPr>
            <p:cNvSpPr>
              <a:spLocks noChangeArrowheads="1"/>
            </p:cNvSpPr>
            <p:nvPr/>
          </p:nvSpPr>
          <p:spPr bwMode="auto">
            <a:xfrm>
              <a:off x="1198" y="598"/>
              <a:ext cx="3265" cy="2040"/>
            </a:xfrm>
            <a:custGeom>
              <a:avLst/>
              <a:gdLst>
                <a:gd name="T0" fmla="*/ 0 w 21600"/>
                <a:gd name="T1" fmla="*/ 0 h 21600"/>
                <a:gd name="T2" fmla="*/ 11 w 21600"/>
                <a:gd name="T3" fmla="*/ 0 h 21600"/>
                <a:gd name="T4" fmla="*/ 11 w 21600"/>
                <a:gd name="T5" fmla="*/ 2 h 21600"/>
                <a:gd name="T6" fmla="*/ 0 w 21600"/>
                <a:gd name="T7" fmla="*/ 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088" name="Picture 4">
              <a:extLst>
                <a:ext uri="{FF2B5EF4-FFF2-40B4-BE49-F238E27FC236}">
                  <a16:creationId xmlns:a16="http://schemas.microsoft.com/office/drawing/2014/main" id="{732BBB2B-4DF6-4376-A00E-3CF79AE8F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 y="958"/>
              <a:ext cx="2630" cy="1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9" name="Text Box 5">
              <a:extLst>
                <a:ext uri="{FF2B5EF4-FFF2-40B4-BE49-F238E27FC236}">
                  <a16:creationId xmlns:a16="http://schemas.microsoft.com/office/drawing/2014/main" id="{4003536F-3BB2-4E4E-A14E-84A0C333FFC8}"/>
                </a:ext>
              </a:extLst>
            </p:cNvPr>
            <p:cNvSpPr txBox="1">
              <a:spLocks noChangeArrowheads="1"/>
            </p:cNvSpPr>
            <p:nvPr/>
          </p:nvSpPr>
          <p:spPr bwMode="auto">
            <a:xfrm>
              <a:off x="167" y="664"/>
              <a:ext cx="5183" cy="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00000"/>
                </a:lnSpc>
                <a:spcBef>
                  <a:spcPts val="1800"/>
                </a:spcBef>
                <a:spcAft>
                  <a:spcPct val="0"/>
                </a:spcAft>
              </a:pPr>
              <a:endParaRPr lang="de-DE" altLang="de-DE" sz="2400">
                <a:solidFill>
                  <a:srgbClr val="898989"/>
                </a:solidFill>
                <a:latin typeface="Calibri" panose="020F0502020204030204" pitchFamily="34" charset="0"/>
              </a:endParaRPr>
            </a:p>
            <a:p>
              <a:pPr algn="ctr" eaLnBrk="1" hangingPunct="1">
                <a:lnSpc>
                  <a:spcPct val="100000"/>
                </a:lnSpc>
                <a:spcBef>
                  <a:spcPts val="1800"/>
                </a:spcBef>
                <a:spcAft>
                  <a:spcPct val="0"/>
                </a:spcAft>
                <a:buFont typeface="Arial" panose="020B0604020202020204" pitchFamily="34" charset="0"/>
                <a:buChar char="-"/>
              </a:pPr>
              <a:endParaRPr lang="de-DE" altLang="de-DE" sz="2400">
                <a:solidFill>
                  <a:srgbClr val="898989"/>
                </a:solidFill>
                <a:latin typeface="Calibri" panose="020F0502020204030204" pitchFamily="34" charset="0"/>
              </a:endParaRPr>
            </a:p>
          </p:txBody>
        </p:sp>
        <p:sp>
          <p:nvSpPr>
            <p:cNvPr id="3090" name="Text Box 6">
              <a:extLst>
                <a:ext uri="{FF2B5EF4-FFF2-40B4-BE49-F238E27FC236}">
                  <a16:creationId xmlns:a16="http://schemas.microsoft.com/office/drawing/2014/main" id="{1830B77A-D451-4159-AB25-24C104F38CDB}"/>
                </a:ext>
              </a:extLst>
            </p:cNvPr>
            <p:cNvSpPr txBox="1">
              <a:spLocks noChangeArrowheads="1"/>
            </p:cNvSpPr>
            <p:nvPr/>
          </p:nvSpPr>
          <p:spPr bwMode="auto">
            <a:xfrm>
              <a:off x="960" y="618"/>
              <a:ext cx="3832" cy="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00000"/>
                </a:lnSpc>
                <a:spcAft>
                  <a:spcPct val="0"/>
                </a:spcAft>
              </a:pPr>
              <a:r>
                <a:rPr lang="de-DE" altLang="de-DE">
                  <a:latin typeface="Calibri" panose="020F0502020204030204" pitchFamily="34" charset="0"/>
                </a:rPr>
                <a:t>Informationsveranstaltung</a:t>
              </a:r>
            </a:p>
            <a:p>
              <a:pPr algn="ctr" eaLnBrk="1" hangingPunct="1">
                <a:lnSpc>
                  <a:spcPct val="100000"/>
                </a:lnSpc>
                <a:spcAft>
                  <a:spcPct val="0"/>
                </a:spcAft>
              </a:pPr>
              <a:r>
                <a:rPr lang="de-DE" altLang="de-DE" sz="2400">
                  <a:latin typeface="Calibri" panose="020F0502020204030204" pitchFamily="34" charset="0"/>
                </a:rPr>
                <a:t>zur Oberstufe</a:t>
              </a:r>
              <a:r>
                <a:rPr lang="de-DE" altLang="de-DE" sz="2400" b="1">
                  <a:latin typeface="Calibri" panose="020F0502020204030204" pitchFamily="34" charset="0"/>
                </a:rPr>
                <a:t> </a:t>
              </a:r>
              <a:r>
                <a:rPr lang="de-DE" altLang="de-DE" sz="2400">
                  <a:latin typeface="Calibri" panose="020F0502020204030204" pitchFamily="34" charset="0"/>
                </a:rPr>
                <a:t>der</a:t>
              </a:r>
            </a:p>
          </p:txBody>
        </p:sp>
      </p:grpSp>
      <p:sp>
        <p:nvSpPr>
          <p:cNvPr id="3076" name="Text Box 7">
            <a:extLst>
              <a:ext uri="{FF2B5EF4-FFF2-40B4-BE49-F238E27FC236}">
                <a16:creationId xmlns:a16="http://schemas.microsoft.com/office/drawing/2014/main" id="{17461B49-8B69-4446-A34A-3A13074E2C16}"/>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3078" name="Text Box 9">
            <a:extLst>
              <a:ext uri="{FF2B5EF4-FFF2-40B4-BE49-F238E27FC236}">
                <a16:creationId xmlns:a16="http://schemas.microsoft.com/office/drawing/2014/main" id="{05DC222B-0C1F-4FE0-8547-9A6E9E79F490}"/>
              </a:ext>
            </a:extLst>
          </p:cNvPr>
          <p:cNvSpPr txBox="1">
            <a:spLocks noChangeArrowheads="1"/>
          </p:cNvSpPr>
          <p:nvPr/>
        </p:nvSpPr>
        <p:spPr bwMode="auto">
          <a:xfrm>
            <a:off x="4646613" y="3827463"/>
            <a:ext cx="243998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a:latin typeface="Calibri" panose="020F0502020204030204" pitchFamily="34" charset="0"/>
              </a:rPr>
              <a:t>am 26. November 2020</a:t>
            </a:r>
          </a:p>
        </p:txBody>
      </p:sp>
      <p:sp>
        <p:nvSpPr>
          <p:cNvPr id="3079" name="Freeform 10">
            <a:extLst>
              <a:ext uri="{FF2B5EF4-FFF2-40B4-BE49-F238E27FC236}">
                <a16:creationId xmlns:a16="http://schemas.microsoft.com/office/drawing/2014/main" id="{8714A971-31EB-4548-B259-75D74B06DDFF}"/>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80" name="Freeform 11">
            <a:extLst>
              <a:ext uri="{FF2B5EF4-FFF2-40B4-BE49-F238E27FC236}">
                <a16:creationId xmlns:a16="http://schemas.microsoft.com/office/drawing/2014/main" id="{06191916-CF3A-4283-844A-17E1DEB8D474}"/>
              </a:ext>
            </a:extLst>
          </p:cNvPr>
          <p:cNvSpPr>
            <a:spLocks noChangeArrowheads="1"/>
          </p:cNvSpPr>
          <p:nvPr/>
        </p:nvSpPr>
        <p:spPr bwMode="auto">
          <a:xfrm>
            <a:off x="1901825" y="949325"/>
            <a:ext cx="5340350" cy="3240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81" name="Text Box 12">
            <a:extLst>
              <a:ext uri="{FF2B5EF4-FFF2-40B4-BE49-F238E27FC236}">
                <a16:creationId xmlns:a16="http://schemas.microsoft.com/office/drawing/2014/main" id="{6B91A73E-674E-4426-809F-6522DA54BB35}"/>
              </a:ext>
            </a:extLst>
          </p:cNvPr>
          <p:cNvSpPr txBox="1">
            <a:spLocks noChangeArrowheads="1"/>
          </p:cNvSpPr>
          <p:nvPr/>
        </p:nvSpPr>
        <p:spPr bwMode="auto">
          <a:xfrm>
            <a:off x="265113" y="1054100"/>
            <a:ext cx="82296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00000"/>
              </a:lnSpc>
              <a:spcBef>
                <a:spcPts val="1800"/>
              </a:spcBef>
              <a:spcAft>
                <a:spcPct val="0"/>
              </a:spcAft>
            </a:pPr>
            <a:endParaRPr lang="de-DE" altLang="de-DE" sz="2400">
              <a:solidFill>
                <a:srgbClr val="898989"/>
              </a:solidFill>
              <a:latin typeface="Calibri" panose="020F0502020204030204" pitchFamily="34" charset="0"/>
            </a:endParaRPr>
          </a:p>
          <a:p>
            <a:pPr algn="ctr" eaLnBrk="1" hangingPunct="1">
              <a:lnSpc>
                <a:spcPct val="100000"/>
              </a:lnSpc>
              <a:spcBef>
                <a:spcPts val="1800"/>
              </a:spcBef>
              <a:spcAft>
                <a:spcPct val="0"/>
              </a:spcAft>
              <a:buFont typeface="Arial" panose="020B0604020202020204" pitchFamily="34" charset="0"/>
              <a:buChar char="-"/>
            </a:pPr>
            <a:endParaRPr lang="de-DE" altLang="de-DE" sz="2400">
              <a:solidFill>
                <a:srgbClr val="898989"/>
              </a:solidFill>
              <a:latin typeface="Calibri" panose="020F0502020204030204" pitchFamily="34" charset="0"/>
            </a:endParaRPr>
          </a:p>
        </p:txBody>
      </p:sp>
      <p:sp>
        <p:nvSpPr>
          <p:cNvPr id="3082" name="Text Box 13">
            <a:extLst>
              <a:ext uri="{FF2B5EF4-FFF2-40B4-BE49-F238E27FC236}">
                <a16:creationId xmlns:a16="http://schemas.microsoft.com/office/drawing/2014/main" id="{18AE4C2F-52BC-4A45-99B9-682092AC30F8}"/>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pic>
        <p:nvPicPr>
          <p:cNvPr id="3084" name="Grafik 1">
            <a:extLst>
              <a:ext uri="{FF2B5EF4-FFF2-40B4-BE49-F238E27FC236}">
                <a16:creationId xmlns:a16="http://schemas.microsoft.com/office/drawing/2014/main" id="{C8500034-F515-49EB-8919-9A3DBF86B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575" y="1704975"/>
            <a:ext cx="284162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17">
            <a:extLst>
              <a:ext uri="{FF2B5EF4-FFF2-40B4-BE49-F238E27FC236}">
                <a16:creationId xmlns:a16="http://schemas.microsoft.com/office/drawing/2014/main" id="{A0467BA1-5AF3-4866-B86A-486BBCC3F81E}"/>
              </a:ext>
            </a:extLst>
          </p:cNvPr>
          <p:cNvSpPr txBox="1">
            <a:spLocks noChangeArrowheads="1"/>
          </p:cNvSpPr>
          <p:nvPr/>
        </p:nvSpPr>
        <p:spPr bwMode="auto">
          <a:xfrm>
            <a:off x="1535113" y="941388"/>
            <a:ext cx="6084887"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00000"/>
              </a:lnSpc>
              <a:spcAft>
                <a:spcPct val="0"/>
              </a:spcAft>
            </a:pPr>
            <a:r>
              <a:rPr lang="de-DE" altLang="de-DE" dirty="0">
                <a:latin typeface="Calibri" panose="020F0502020204030204" pitchFamily="34" charset="0"/>
              </a:rPr>
              <a:t>Informationsveranstaltung</a:t>
            </a:r>
          </a:p>
          <a:p>
            <a:pPr algn="ctr" eaLnBrk="1" hangingPunct="1">
              <a:lnSpc>
                <a:spcPct val="100000"/>
              </a:lnSpc>
              <a:spcAft>
                <a:spcPct val="0"/>
              </a:spcAft>
            </a:pPr>
            <a:r>
              <a:rPr lang="de-DE" altLang="de-DE" sz="2400" dirty="0">
                <a:latin typeface="Calibri" panose="020F0502020204030204" pitchFamily="34" charset="0"/>
              </a:rPr>
              <a:t>zur gymnasialen Oberstufe</a:t>
            </a:r>
            <a:r>
              <a:rPr lang="de-DE" altLang="de-DE" sz="2400" b="1" dirty="0">
                <a:latin typeface="Calibri" panose="020F0502020204030204" pitchFamily="34" charset="0"/>
              </a:rPr>
              <a:t> </a:t>
            </a:r>
            <a:r>
              <a:rPr lang="de-DE" altLang="de-DE" sz="2400" dirty="0">
                <a:latin typeface="Calibri" panose="020F0502020204030204" pitchFamily="34" charset="0"/>
              </a:rPr>
              <a:t>der</a:t>
            </a:r>
          </a:p>
        </p:txBody>
      </p:sp>
      <p:sp>
        <p:nvSpPr>
          <p:cNvPr id="3086" name="Text Box 16">
            <a:extLst>
              <a:ext uri="{FF2B5EF4-FFF2-40B4-BE49-F238E27FC236}">
                <a16:creationId xmlns:a16="http://schemas.microsoft.com/office/drawing/2014/main" id="{E916809E-DD05-4592-8361-072F6AB58B1F}"/>
              </a:ext>
            </a:extLst>
          </p:cNvPr>
          <p:cNvSpPr txBox="1">
            <a:spLocks noChangeArrowheads="1"/>
          </p:cNvSpPr>
          <p:nvPr/>
        </p:nvSpPr>
        <p:spPr bwMode="auto">
          <a:xfrm>
            <a:off x="4646613" y="3827463"/>
            <a:ext cx="243998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dirty="0">
                <a:latin typeface="Calibri" panose="020F0502020204030204" pitchFamily="34" charset="0"/>
              </a:rPr>
              <a:t> am 26. Oktober 2022</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7410" name="Group 1">
            <a:extLst>
              <a:ext uri="{FF2B5EF4-FFF2-40B4-BE49-F238E27FC236}">
                <a16:creationId xmlns:a16="http://schemas.microsoft.com/office/drawing/2014/main" id="{3161ED6A-F2B3-4A0C-B2DE-8F33A9E6C5DC}"/>
              </a:ext>
            </a:extLst>
          </p:cNvPr>
          <p:cNvGrpSpPr>
            <a:grpSpLocks/>
          </p:cNvGrpSpPr>
          <p:nvPr/>
        </p:nvGrpSpPr>
        <p:grpSpPr bwMode="auto">
          <a:xfrm>
            <a:off x="0" y="0"/>
            <a:ext cx="9142413" cy="769938"/>
            <a:chOff x="0" y="0"/>
            <a:chExt cx="5759" cy="485"/>
          </a:xfrm>
        </p:grpSpPr>
        <p:sp>
          <p:nvSpPr>
            <p:cNvPr id="17421" name="Freeform 2">
              <a:extLst>
                <a:ext uri="{FF2B5EF4-FFF2-40B4-BE49-F238E27FC236}">
                  <a16:creationId xmlns:a16="http://schemas.microsoft.com/office/drawing/2014/main" id="{B717731F-8EFF-4E01-BA4D-F70E763693DB}"/>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7422" name="Picture 3">
              <a:extLst>
                <a:ext uri="{FF2B5EF4-FFF2-40B4-BE49-F238E27FC236}">
                  <a16:creationId xmlns:a16="http://schemas.microsoft.com/office/drawing/2014/main" id="{33B54947-098C-4471-A558-C38C6933D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411" name="Text Box 4">
            <a:extLst>
              <a:ext uri="{FF2B5EF4-FFF2-40B4-BE49-F238E27FC236}">
                <a16:creationId xmlns:a16="http://schemas.microsoft.com/office/drawing/2014/main" id="{D86F4CB3-9742-416B-8FA8-DE1DD8B8431B}"/>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2" name="Text Box 5">
            <a:extLst>
              <a:ext uri="{FF2B5EF4-FFF2-40B4-BE49-F238E27FC236}">
                <a16:creationId xmlns:a16="http://schemas.microsoft.com/office/drawing/2014/main" id="{C8823178-2293-4A3B-98D9-816F6A723DBA}"/>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Wie sieht der Stundenplan in der EF aus?</a:t>
            </a:r>
          </a:p>
        </p:txBody>
      </p:sp>
      <p:sp>
        <p:nvSpPr>
          <p:cNvPr id="17413" name="Freeform 6">
            <a:extLst>
              <a:ext uri="{FF2B5EF4-FFF2-40B4-BE49-F238E27FC236}">
                <a16:creationId xmlns:a16="http://schemas.microsoft.com/office/drawing/2014/main" id="{836E48C6-0D3A-4203-88BC-50B13464C149}"/>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4" name="Freeform 8">
            <a:extLst>
              <a:ext uri="{FF2B5EF4-FFF2-40B4-BE49-F238E27FC236}">
                <a16:creationId xmlns:a16="http://schemas.microsoft.com/office/drawing/2014/main" id="{942BDF84-5B66-4987-B14A-3B6085FD687C}"/>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5" name="Text Box 9">
            <a:extLst>
              <a:ext uri="{FF2B5EF4-FFF2-40B4-BE49-F238E27FC236}">
                <a16:creationId xmlns:a16="http://schemas.microsoft.com/office/drawing/2014/main" id="{27DE0C1E-E55F-49BD-80C5-C07AC5033EC3}"/>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6" name="Text Box 10">
            <a:extLst>
              <a:ext uri="{FF2B5EF4-FFF2-40B4-BE49-F238E27FC236}">
                <a16:creationId xmlns:a16="http://schemas.microsoft.com/office/drawing/2014/main" id="{53959E02-B5E2-4F48-ABAF-84588EB75A08}"/>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Wie sieht der Stundenplan in der EF aus?</a:t>
            </a:r>
          </a:p>
        </p:txBody>
      </p:sp>
      <p:sp>
        <p:nvSpPr>
          <p:cNvPr id="17417" name="Freeform 11">
            <a:extLst>
              <a:ext uri="{FF2B5EF4-FFF2-40B4-BE49-F238E27FC236}">
                <a16:creationId xmlns:a16="http://schemas.microsoft.com/office/drawing/2014/main" id="{69A8F378-4428-4224-9846-F5208D963C8E}"/>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8" name="Text Box 12">
            <a:extLst>
              <a:ext uri="{FF2B5EF4-FFF2-40B4-BE49-F238E27FC236}">
                <a16:creationId xmlns:a16="http://schemas.microsoft.com/office/drawing/2014/main" id="{42BB66D2-DF73-485D-AE6B-BCDFD5A79AA2}"/>
              </a:ext>
            </a:extLst>
          </p:cNvPr>
          <p:cNvSpPr txBox="1">
            <a:spLocks noChangeArrowheads="1"/>
          </p:cNvSpPr>
          <p:nvPr/>
        </p:nvSpPr>
        <p:spPr bwMode="auto">
          <a:xfrm>
            <a:off x="5219700" y="1584325"/>
            <a:ext cx="29892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endParaRPr lang="de-DE" altLang="de-DE" sz="1800" dirty="0">
              <a:latin typeface="Calibri" panose="020F0502020204030204" pitchFamily="34" charset="0"/>
            </a:endParaRPr>
          </a:p>
        </p:txBody>
      </p:sp>
      <p:pic>
        <p:nvPicPr>
          <p:cNvPr id="17420" name="Picture 14">
            <a:extLst>
              <a:ext uri="{FF2B5EF4-FFF2-40B4-BE49-F238E27FC236}">
                <a16:creationId xmlns:a16="http://schemas.microsoft.com/office/drawing/2014/main" id="{EA7406E6-5DB7-460D-BB20-2A6DD25AB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Tabelle 3">
            <a:extLst>
              <a:ext uri="{FF2B5EF4-FFF2-40B4-BE49-F238E27FC236}">
                <a16:creationId xmlns:a16="http://schemas.microsoft.com/office/drawing/2014/main" id="{856F8D9F-6A8A-4AB7-B662-3FED8C2CA017}"/>
              </a:ext>
            </a:extLst>
          </p:cNvPr>
          <p:cNvGraphicFramePr>
            <a:graphicFrameLocks noGrp="1"/>
          </p:cNvGraphicFramePr>
          <p:nvPr>
            <p:extLst>
              <p:ext uri="{D42A27DB-BD31-4B8C-83A1-F6EECF244321}">
                <p14:modId xmlns:p14="http://schemas.microsoft.com/office/powerpoint/2010/main" val="2188617124"/>
              </p:ext>
            </p:extLst>
          </p:nvPr>
        </p:nvGraphicFramePr>
        <p:xfrm>
          <a:off x="1043608" y="849853"/>
          <a:ext cx="6912767" cy="3738118"/>
        </p:xfrm>
        <a:graphic>
          <a:graphicData uri="http://schemas.openxmlformats.org/drawingml/2006/table">
            <a:tbl>
              <a:tblPr firstRow="1" firstCol="1" bandRow="1">
                <a:tableStyleId>{5C22544A-7EE6-4342-B048-85BDC9FD1C3A}</a:tableStyleId>
              </a:tblPr>
              <a:tblGrid>
                <a:gridCol w="1069833">
                  <a:extLst>
                    <a:ext uri="{9D8B030D-6E8A-4147-A177-3AD203B41FA5}">
                      <a16:colId xmlns:a16="http://schemas.microsoft.com/office/drawing/2014/main" val="600731091"/>
                    </a:ext>
                  </a:extLst>
                </a:gridCol>
                <a:gridCol w="1045496">
                  <a:extLst>
                    <a:ext uri="{9D8B030D-6E8A-4147-A177-3AD203B41FA5}">
                      <a16:colId xmlns:a16="http://schemas.microsoft.com/office/drawing/2014/main" val="426614577"/>
                    </a:ext>
                  </a:extLst>
                </a:gridCol>
                <a:gridCol w="1210611">
                  <a:extLst>
                    <a:ext uri="{9D8B030D-6E8A-4147-A177-3AD203B41FA5}">
                      <a16:colId xmlns:a16="http://schemas.microsoft.com/office/drawing/2014/main" val="3308163048"/>
                    </a:ext>
                  </a:extLst>
                </a:gridCol>
                <a:gridCol w="1210611">
                  <a:extLst>
                    <a:ext uri="{9D8B030D-6E8A-4147-A177-3AD203B41FA5}">
                      <a16:colId xmlns:a16="http://schemas.microsoft.com/office/drawing/2014/main" val="291498614"/>
                    </a:ext>
                  </a:extLst>
                </a:gridCol>
                <a:gridCol w="1135091">
                  <a:extLst>
                    <a:ext uri="{9D8B030D-6E8A-4147-A177-3AD203B41FA5}">
                      <a16:colId xmlns:a16="http://schemas.microsoft.com/office/drawing/2014/main" val="3359216351"/>
                    </a:ext>
                  </a:extLst>
                </a:gridCol>
                <a:gridCol w="1241125">
                  <a:extLst>
                    <a:ext uri="{9D8B030D-6E8A-4147-A177-3AD203B41FA5}">
                      <a16:colId xmlns:a16="http://schemas.microsoft.com/office/drawing/2014/main" val="1085125684"/>
                    </a:ext>
                  </a:extLst>
                </a:gridCol>
              </a:tblGrid>
              <a:tr h="177829">
                <a:tc>
                  <a:txBody>
                    <a:bodyPr/>
                    <a:lstStyle/>
                    <a:p>
                      <a:pPr>
                        <a:lnSpc>
                          <a:spcPct val="115000"/>
                        </a:lnSpc>
                        <a:spcAft>
                          <a:spcPts val="1000"/>
                        </a:spcAft>
                      </a:pPr>
                      <a:r>
                        <a:rPr lang="de-DE" sz="1000">
                          <a:effectLst/>
                        </a:rPr>
                        <a:t>Zeit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tc>
                  <a:txBody>
                    <a:bodyPr/>
                    <a:lstStyle/>
                    <a:p>
                      <a:pPr>
                        <a:lnSpc>
                          <a:spcPct val="115000"/>
                        </a:lnSpc>
                        <a:spcAft>
                          <a:spcPts val="1000"/>
                        </a:spcAft>
                      </a:pPr>
                      <a:r>
                        <a:rPr lang="de-DE" sz="1000">
                          <a:effectLst/>
                        </a:rPr>
                        <a:t>Montag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tc>
                  <a:txBody>
                    <a:bodyPr/>
                    <a:lstStyle/>
                    <a:p>
                      <a:pPr>
                        <a:lnSpc>
                          <a:spcPct val="115000"/>
                        </a:lnSpc>
                        <a:spcAft>
                          <a:spcPts val="1000"/>
                        </a:spcAft>
                      </a:pPr>
                      <a:r>
                        <a:rPr lang="de-DE" sz="1000">
                          <a:effectLst/>
                        </a:rPr>
                        <a:t>Dienstag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tc>
                  <a:txBody>
                    <a:bodyPr/>
                    <a:lstStyle/>
                    <a:p>
                      <a:pPr>
                        <a:lnSpc>
                          <a:spcPct val="115000"/>
                        </a:lnSpc>
                        <a:spcAft>
                          <a:spcPts val="1000"/>
                        </a:spcAft>
                      </a:pPr>
                      <a:r>
                        <a:rPr lang="de-DE" sz="1000">
                          <a:effectLst/>
                        </a:rPr>
                        <a:t>Mittwoch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tc>
                  <a:txBody>
                    <a:bodyPr/>
                    <a:lstStyle/>
                    <a:p>
                      <a:pPr>
                        <a:lnSpc>
                          <a:spcPct val="115000"/>
                        </a:lnSpc>
                        <a:spcAft>
                          <a:spcPts val="1000"/>
                        </a:spcAft>
                      </a:pPr>
                      <a:r>
                        <a:rPr lang="de-DE" sz="1000">
                          <a:effectLst/>
                        </a:rPr>
                        <a:t>Donnerstag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tc>
                  <a:txBody>
                    <a:bodyPr/>
                    <a:lstStyle/>
                    <a:p>
                      <a:pPr>
                        <a:lnSpc>
                          <a:spcPct val="115000"/>
                        </a:lnSpc>
                        <a:spcAft>
                          <a:spcPts val="1000"/>
                        </a:spcAft>
                      </a:pPr>
                      <a:r>
                        <a:rPr lang="de-DE" sz="1000" dirty="0">
                          <a:effectLst/>
                        </a:rPr>
                        <a:t>Freitag</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extLst>
                  <a:ext uri="{0D108BD9-81ED-4DB2-BD59-A6C34878D82A}">
                    <a16:rowId xmlns:a16="http://schemas.microsoft.com/office/drawing/2014/main" val="1438955690"/>
                  </a:ext>
                </a:extLst>
              </a:tr>
              <a:tr h="350934">
                <a:tc>
                  <a:txBody>
                    <a:bodyPr/>
                    <a:lstStyle/>
                    <a:p>
                      <a:pPr>
                        <a:lnSpc>
                          <a:spcPct val="115000"/>
                        </a:lnSpc>
                        <a:spcAft>
                          <a:spcPts val="1000"/>
                        </a:spcAft>
                      </a:pPr>
                      <a:r>
                        <a:rPr lang="de-DE" sz="1000">
                          <a:effectLst/>
                        </a:rPr>
                        <a:t>08.00 – 09.30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dirty="0">
                          <a:effectLst/>
                        </a:rPr>
                        <a:t>Spanisch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Englisch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Deutsch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Mathe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tc>
                  <a:txBody>
                    <a:bodyPr/>
                    <a:lstStyle/>
                    <a:p>
                      <a:pPr>
                        <a:lnSpc>
                          <a:spcPct val="115000"/>
                        </a:lnSpc>
                        <a:spcAft>
                          <a:spcPts val="1000"/>
                        </a:spcAft>
                      </a:pPr>
                      <a:r>
                        <a:rPr lang="de-DE" sz="1000">
                          <a:effectLst/>
                        </a:rPr>
                        <a:t>Religion</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3728670015"/>
                  </a:ext>
                </a:extLst>
              </a:tr>
              <a:tr h="350934">
                <a:tc>
                  <a:txBody>
                    <a:bodyPr/>
                    <a:lstStyle/>
                    <a:p>
                      <a:pPr>
                        <a:lnSpc>
                          <a:spcPct val="115000"/>
                        </a:lnSpc>
                        <a:spcAft>
                          <a:spcPts val="1000"/>
                        </a:spcAft>
                      </a:pPr>
                      <a:r>
                        <a:rPr lang="de-DE" sz="1000">
                          <a:effectLst/>
                        </a:rPr>
                        <a:t>09.30 – 09.50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dirty="0">
                          <a:effectLst/>
                        </a:rPr>
                        <a:t>Pause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Pause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3310928231"/>
                  </a:ext>
                </a:extLst>
              </a:tr>
              <a:tr h="367917">
                <a:tc>
                  <a:txBody>
                    <a:bodyPr/>
                    <a:lstStyle/>
                    <a:p>
                      <a:pPr>
                        <a:lnSpc>
                          <a:spcPct val="115000"/>
                        </a:lnSpc>
                        <a:spcAft>
                          <a:spcPts val="1000"/>
                        </a:spcAft>
                      </a:pPr>
                      <a:r>
                        <a:rPr lang="de-DE" sz="1000">
                          <a:effectLst/>
                        </a:rPr>
                        <a:t>09.50 – 11.20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dirty="0">
                          <a:effectLst/>
                        </a:rPr>
                        <a:t>Geographie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rgbClr val="FFC000"/>
                    </a:solidFill>
                  </a:tcPr>
                </a:tc>
                <a:tc>
                  <a:txBody>
                    <a:bodyPr/>
                    <a:lstStyle/>
                    <a:p>
                      <a:pPr>
                        <a:lnSpc>
                          <a:spcPct val="115000"/>
                        </a:lnSpc>
                        <a:spcAft>
                          <a:spcPts val="1000"/>
                        </a:spcAft>
                      </a:pPr>
                      <a:r>
                        <a:rPr lang="de-DE" sz="1000" dirty="0">
                          <a:effectLst/>
                        </a:rPr>
                        <a:t>Chemie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tc>
                  <a:txBody>
                    <a:bodyPr/>
                    <a:lstStyle/>
                    <a:p>
                      <a:pPr>
                        <a:lnSpc>
                          <a:spcPct val="115000"/>
                        </a:lnSpc>
                        <a:spcAft>
                          <a:spcPts val="1000"/>
                        </a:spcAft>
                      </a:pPr>
                      <a:r>
                        <a:rPr lang="de-DE" sz="1000" dirty="0">
                          <a:effectLst/>
                        </a:rPr>
                        <a:t>Sozial-wissenschaften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rgbClr val="FFC000"/>
                    </a:solidFill>
                  </a:tcPr>
                </a:tc>
                <a:tc>
                  <a:txBody>
                    <a:bodyPr/>
                    <a:lstStyle/>
                    <a:p>
                      <a:pPr>
                        <a:lnSpc>
                          <a:spcPct val="115000"/>
                        </a:lnSpc>
                        <a:spcAft>
                          <a:spcPts val="1000"/>
                        </a:spcAft>
                      </a:pPr>
                      <a:r>
                        <a:rPr lang="de-DE" sz="1000" dirty="0">
                          <a:effectLst/>
                        </a:rPr>
                        <a:t>Spanisch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Biologie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extLst>
                  <a:ext uri="{0D108BD9-81ED-4DB2-BD59-A6C34878D82A}">
                    <a16:rowId xmlns:a16="http://schemas.microsoft.com/office/drawing/2014/main" val="3916698750"/>
                  </a:ext>
                </a:extLst>
              </a:tr>
              <a:tr h="350934">
                <a:tc>
                  <a:txBody>
                    <a:bodyPr/>
                    <a:lstStyle/>
                    <a:p>
                      <a:pPr>
                        <a:lnSpc>
                          <a:spcPct val="115000"/>
                        </a:lnSpc>
                        <a:spcAft>
                          <a:spcPts val="1000"/>
                        </a:spcAft>
                      </a:pPr>
                      <a:r>
                        <a:rPr lang="de-DE" sz="1000" dirty="0">
                          <a:effectLst/>
                        </a:rPr>
                        <a:t>11.20 – 11.40</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Pause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2130873329"/>
                  </a:ext>
                </a:extLst>
              </a:tr>
              <a:tr h="350934">
                <a:tc>
                  <a:txBody>
                    <a:bodyPr/>
                    <a:lstStyle/>
                    <a:p>
                      <a:pPr>
                        <a:lnSpc>
                          <a:spcPct val="115000"/>
                        </a:lnSpc>
                        <a:spcAft>
                          <a:spcPts val="1000"/>
                        </a:spcAft>
                      </a:pPr>
                      <a:r>
                        <a:rPr lang="de-DE" sz="1000">
                          <a:effectLst/>
                        </a:rPr>
                        <a:t>11.40 – 12.25</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a:effectLst/>
                        </a:rPr>
                        <a:t>Religion</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Geographie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rgbClr val="FFC000"/>
                    </a:solidFill>
                  </a:tcPr>
                </a:tc>
                <a:tc>
                  <a:txBody>
                    <a:bodyPr/>
                    <a:lstStyle/>
                    <a:p>
                      <a:pPr>
                        <a:lnSpc>
                          <a:spcPct val="115000"/>
                        </a:lnSpc>
                        <a:spcAft>
                          <a:spcPts val="1000"/>
                        </a:spcAft>
                      </a:pPr>
                      <a:r>
                        <a:rPr lang="de-DE" sz="1000" dirty="0">
                          <a:effectLst/>
                        </a:rPr>
                        <a:t>Englisch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Chemie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tc>
                  <a:txBody>
                    <a:bodyPr/>
                    <a:lstStyle/>
                    <a:p>
                      <a:pPr>
                        <a:lnSpc>
                          <a:spcPct val="115000"/>
                        </a:lnSpc>
                        <a:spcAft>
                          <a:spcPts val="1000"/>
                        </a:spcAft>
                      </a:pPr>
                      <a:r>
                        <a:rPr lang="de-DE" sz="1000" dirty="0">
                          <a:effectLst/>
                        </a:rPr>
                        <a:t>Mathe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extLst>
                  <a:ext uri="{0D108BD9-81ED-4DB2-BD59-A6C34878D82A}">
                    <a16:rowId xmlns:a16="http://schemas.microsoft.com/office/drawing/2014/main" val="163724833"/>
                  </a:ext>
                </a:extLst>
              </a:tr>
              <a:tr h="367917">
                <a:tc>
                  <a:txBody>
                    <a:bodyPr/>
                    <a:lstStyle/>
                    <a:p>
                      <a:pPr>
                        <a:lnSpc>
                          <a:spcPct val="115000"/>
                        </a:lnSpc>
                        <a:spcAft>
                          <a:spcPts val="1000"/>
                        </a:spcAft>
                      </a:pPr>
                      <a:r>
                        <a:rPr lang="de-DE" sz="1000">
                          <a:effectLst/>
                        </a:rPr>
                        <a:t>12.25 – 13.10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dirty="0">
                          <a:effectLst/>
                        </a:rPr>
                        <a:t>Sport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Erziehungs-wissenschaften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rgbClr val="FFC000"/>
                    </a:solidFill>
                  </a:tcPr>
                </a:tc>
                <a:tc>
                  <a:txBody>
                    <a:bodyPr/>
                    <a:lstStyle/>
                    <a:p>
                      <a:pPr>
                        <a:lnSpc>
                          <a:spcPct val="115000"/>
                        </a:lnSpc>
                        <a:spcAft>
                          <a:spcPts val="1000"/>
                        </a:spcAft>
                      </a:pPr>
                      <a:r>
                        <a:rPr lang="de-DE" sz="1000" dirty="0">
                          <a:effectLst/>
                        </a:rPr>
                        <a:t>Biologie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tc>
                  <a:txBody>
                    <a:bodyPr/>
                    <a:lstStyle/>
                    <a:p>
                      <a:pPr>
                        <a:lnSpc>
                          <a:spcPct val="115000"/>
                        </a:lnSpc>
                        <a:spcAft>
                          <a:spcPts val="1000"/>
                        </a:spcAft>
                      </a:pPr>
                      <a:r>
                        <a:rPr lang="de-DE" sz="1000" dirty="0">
                          <a:effectLst/>
                        </a:rPr>
                        <a:t>Kunst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err="1">
                          <a:effectLst/>
                        </a:rPr>
                        <a:t>Mentorenstunde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3549815291"/>
                  </a:ext>
                </a:extLst>
              </a:tr>
              <a:tr h="350934">
                <a:tc>
                  <a:txBody>
                    <a:bodyPr/>
                    <a:lstStyle/>
                    <a:p>
                      <a:pPr>
                        <a:lnSpc>
                          <a:spcPct val="115000"/>
                        </a:lnSpc>
                        <a:spcAft>
                          <a:spcPts val="1000"/>
                        </a:spcAft>
                      </a:pPr>
                      <a:r>
                        <a:rPr lang="de-DE" sz="1000">
                          <a:effectLst/>
                        </a:rPr>
                        <a:t>13.10 – 13.50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a:effectLst/>
                        </a:rPr>
                        <a:t>Mittagspause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Mittagspause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Mittagspause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Mittagspause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619124315"/>
                  </a:ext>
                </a:extLst>
              </a:tr>
              <a:tr h="367917">
                <a:tc>
                  <a:txBody>
                    <a:bodyPr/>
                    <a:lstStyle/>
                    <a:p>
                      <a:pPr>
                        <a:lnSpc>
                          <a:spcPct val="115000"/>
                        </a:lnSpc>
                        <a:spcAft>
                          <a:spcPts val="1000"/>
                        </a:spcAft>
                      </a:pPr>
                      <a:r>
                        <a:rPr lang="de-DE" sz="1000">
                          <a:effectLst/>
                        </a:rPr>
                        <a:t>13.50 – 15.20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dirty="0">
                          <a:effectLst/>
                        </a:rPr>
                        <a:t>Kunst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Erziehungs-wissenschaften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rgbClr val="FFC000"/>
                    </a:solidFill>
                  </a:tcPr>
                </a:tc>
                <a:tc>
                  <a:txBody>
                    <a:bodyPr/>
                    <a:lstStyle/>
                    <a:p>
                      <a:pPr>
                        <a:lnSpc>
                          <a:spcPct val="115000"/>
                        </a:lnSpc>
                        <a:spcAft>
                          <a:spcPts val="1000"/>
                        </a:spcAft>
                      </a:pPr>
                      <a:r>
                        <a:rPr lang="de-DE" sz="1000" dirty="0">
                          <a:effectLst/>
                        </a:rPr>
                        <a:t>Deutsch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Vertiefungskurs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1308430166"/>
                  </a:ext>
                </a:extLst>
              </a:tr>
              <a:tr h="350934">
                <a:tc>
                  <a:txBody>
                    <a:bodyPr/>
                    <a:lstStyle/>
                    <a:p>
                      <a:pPr>
                        <a:lnSpc>
                          <a:spcPct val="115000"/>
                        </a:lnSpc>
                        <a:spcAft>
                          <a:spcPts val="1000"/>
                        </a:spcAft>
                      </a:pPr>
                      <a:r>
                        <a:rPr lang="de-DE" sz="1000">
                          <a:effectLst/>
                        </a:rPr>
                        <a:t>15.20 – 15.30</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2339424781"/>
                  </a:ext>
                </a:extLst>
              </a:tr>
              <a:tr h="350934">
                <a:tc>
                  <a:txBody>
                    <a:bodyPr/>
                    <a:lstStyle/>
                    <a:p>
                      <a:pPr>
                        <a:lnSpc>
                          <a:spcPct val="115000"/>
                        </a:lnSpc>
                        <a:spcAft>
                          <a:spcPts val="1000"/>
                        </a:spcAft>
                      </a:pPr>
                      <a:r>
                        <a:rPr lang="de-DE" sz="1000" dirty="0">
                          <a:effectLst/>
                        </a:rPr>
                        <a:t>15.30 – 17.00</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Sport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1107785850"/>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9458" name="Group 1">
            <a:extLst>
              <a:ext uri="{FF2B5EF4-FFF2-40B4-BE49-F238E27FC236}">
                <a16:creationId xmlns:a16="http://schemas.microsoft.com/office/drawing/2014/main" id="{675AC33E-C793-4E33-B5ED-10221439ABE8}"/>
              </a:ext>
            </a:extLst>
          </p:cNvPr>
          <p:cNvGrpSpPr>
            <a:grpSpLocks/>
          </p:cNvGrpSpPr>
          <p:nvPr/>
        </p:nvGrpSpPr>
        <p:grpSpPr bwMode="auto">
          <a:xfrm>
            <a:off x="0" y="0"/>
            <a:ext cx="9142413" cy="769938"/>
            <a:chOff x="0" y="0"/>
            <a:chExt cx="5759" cy="485"/>
          </a:xfrm>
        </p:grpSpPr>
        <p:sp>
          <p:nvSpPr>
            <p:cNvPr id="19468" name="Freeform 2">
              <a:extLst>
                <a:ext uri="{FF2B5EF4-FFF2-40B4-BE49-F238E27FC236}">
                  <a16:creationId xmlns:a16="http://schemas.microsoft.com/office/drawing/2014/main" id="{3828B9A3-142E-4352-BDD0-59830BCF5009}"/>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9469" name="Picture 3">
              <a:extLst>
                <a:ext uri="{FF2B5EF4-FFF2-40B4-BE49-F238E27FC236}">
                  <a16:creationId xmlns:a16="http://schemas.microsoft.com/office/drawing/2014/main" id="{92ACD2FB-E3A5-466A-B20E-6373D889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9459" name="Text Box 4">
            <a:extLst>
              <a:ext uri="{FF2B5EF4-FFF2-40B4-BE49-F238E27FC236}">
                <a16:creationId xmlns:a16="http://schemas.microsoft.com/office/drawing/2014/main" id="{95B8AC8A-7D07-4E28-88B5-6F52ED787C8A}"/>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9460" name="Text Box 5">
            <a:extLst>
              <a:ext uri="{FF2B5EF4-FFF2-40B4-BE49-F238E27FC236}">
                <a16:creationId xmlns:a16="http://schemas.microsoft.com/office/drawing/2014/main" id="{E1D97103-11C6-479D-BECF-8F131D4C122B}"/>
              </a:ext>
            </a:extLst>
          </p:cNvPr>
          <p:cNvSpPr txBox="1">
            <a:spLocks noChangeArrowheads="1"/>
          </p:cNvSpPr>
          <p:nvPr/>
        </p:nvSpPr>
        <p:spPr bwMode="auto">
          <a:xfrm>
            <a:off x="935038" y="209550"/>
            <a:ext cx="658812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(EF) – Klausuren</a:t>
            </a:r>
          </a:p>
        </p:txBody>
      </p:sp>
      <p:sp>
        <p:nvSpPr>
          <p:cNvPr id="19461" name="Freeform 6">
            <a:extLst>
              <a:ext uri="{FF2B5EF4-FFF2-40B4-BE49-F238E27FC236}">
                <a16:creationId xmlns:a16="http://schemas.microsoft.com/office/drawing/2014/main" id="{644F0276-42DE-4CCB-AE1D-D696FEFEC577}"/>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631" name="Freeform 7">
            <a:extLst>
              <a:ext uri="{FF2B5EF4-FFF2-40B4-BE49-F238E27FC236}">
                <a16:creationId xmlns:a16="http://schemas.microsoft.com/office/drawing/2014/main" id="{F66E3F80-514A-48F1-9D49-3965780CA873}"/>
              </a:ext>
            </a:extLst>
          </p:cNvPr>
          <p:cNvSpPr>
            <a:spLocks noChangeArrowheads="1"/>
          </p:cNvSpPr>
          <p:nvPr/>
        </p:nvSpPr>
        <p:spPr bwMode="auto">
          <a:xfrm>
            <a:off x="962025" y="911225"/>
            <a:ext cx="7353300" cy="3493264"/>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91440" tIns="45720" rIns="91440" bIns="45720" anchor="t">
            <a:spAutoFit/>
          </a:bodyPr>
          <a:lstStyle>
            <a:lvl1pPr marL="57150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1587" indent="0" eaLnBrk="1" hangingPunct="1">
              <a:buClr>
                <a:srgbClr val="000000"/>
              </a:buClr>
              <a:buSzPct val="100000"/>
              <a:defRPr/>
            </a:pPr>
            <a:r>
              <a:rPr lang="de-DE" altLang="de-DE" sz="1600" dirty="0">
                <a:latin typeface="Calibri" panose="020F0502020204030204" pitchFamily="34" charset="0"/>
              </a:rPr>
              <a:t>Anders als in der Sekundarstufe I können in der Oberstufe in allen Fächern Klausuren geschrieben werden. Sie dauern in der EF 90 Minuten.</a:t>
            </a:r>
          </a:p>
          <a:p>
            <a:pPr marL="1587" indent="0" eaLnBrk="1" hangingPunct="1">
              <a:buClr>
                <a:srgbClr val="000000"/>
              </a:buClr>
              <a:buSzPct val="100000"/>
              <a:defRPr/>
            </a:pPr>
            <a:endParaRPr lang="de-DE" altLang="de-DE" sz="1400" dirty="0">
              <a:latin typeface="Calibri" panose="020F0502020204030204" pitchFamily="34" charset="0"/>
            </a:endParaRPr>
          </a:p>
          <a:p>
            <a:pPr marL="1587" indent="0" eaLnBrk="1" hangingPunct="1">
              <a:buClr>
                <a:srgbClr val="000000"/>
              </a:buClr>
              <a:buSzPct val="100000"/>
              <a:defRPr/>
            </a:pPr>
            <a:r>
              <a:rPr lang="de-DE" altLang="de-DE" sz="1400" dirty="0">
                <a:latin typeface="Calibri" panose="020F0502020204030204" pitchFamily="34" charset="0"/>
              </a:rPr>
              <a:t>Verpflichtend sind:</a:t>
            </a:r>
          </a:p>
          <a:p>
            <a:pPr marL="342900" lvl="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Deutsch (zwei Klausuren pro Halbjahr),</a:t>
            </a:r>
            <a:endParaRPr lang="de-DE" sz="1400" dirty="0">
              <a:solidFill>
                <a:srgbClr val="666666"/>
              </a:solidFill>
              <a:effectLst/>
              <a:latin typeface="Lucida Sans Unicode" panose="020B0602030504020204" pitchFamily="34" charset="0"/>
              <a:ea typeface="Times New Roman" panose="02020603050405020304" pitchFamily="18" charset="0"/>
            </a:endParaRPr>
          </a:p>
          <a:p>
            <a:pPr marL="342900" lvl="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alle Fremdsprachen (je zwei Klausuren pro Halbjahr),</a:t>
            </a:r>
            <a:endParaRPr lang="de-DE" sz="1400" dirty="0">
              <a:solidFill>
                <a:srgbClr val="666666"/>
              </a:solidFill>
              <a:effectLst/>
              <a:latin typeface="Lucida Sans Unicode" panose="020B0602030504020204" pitchFamily="34" charset="0"/>
              <a:ea typeface="Times New Roman" panose="02020603050405020304" pitchFamily="18" charset="0"/>
            </a:endParaRPr>
          </a:p>
          <a:p>
            <a:pPr marL="342900" lvl="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Mathematik (zwei Klausuren pro Halbjahr),</a:t>
            </a:r>
            <a:endParaRPr lang="de-DE" sz="1400" dirty="0">
              <a:solidFill>
                <a:srgbClr val="666666"/>
              </a:solidFill>
              <a:effectLst/>
              <a:latin typeface="Lucida Sans Unicode" panose="020B0602030504020204" pitchFamily="34" charset="0"/>
              <a:ea typeface="Times New Roman" panose="02020603050405020304" pitchFamily="18" charset="0"/>
            </a:endParaRPr>
          </a:p>
          <a:p>
            <a:pPr marL="342900" lvl="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ein NW-Fach (eine bis zwei Klausuren pro Halbjahr),</a:t>
            </a:r>
            <a:endParaRPr lang="de-DE" sz="1400" dirty="0">
              <a:solidFill>
                <a:srgbClr val="666666"/>
              </a:solidFill>
              <a:effectLst/>
              <a:latin typeface="Lucida Sans Unicode" panose="020B0602030504020204" pitchFamily="34" charset="0"/>
              <a:ea typeface="Times New Roman" panose="02020603050405020304" pitchFamily="18" charset="0"/>
            </a:endParaRPr>
          </a:p>
          <a:p>
            <a:pPr marL="342900" lvl="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ein GL-Fach (eine bis zwei Klausuren pro Halbjahr)</a:t>
            </a:r>
          </a:p>
          <a:p>
            <a:pPr marL="34290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Am Ende der Jahrgangsstufe 11 finden in Mathematik und Deutsch zentrale Klausuren statt.</a:t>
            </a:r>
          </a:p>
          <a:p>
            <a:pPr marL="342900" indent="-342900" algn="just">
              <a:lnSpc>
                <a:spcPct val="150000"/>
              </a:lnSpc>
              <a:buClr>
                <a:srgbClr val="000000"/>
              </a:buClr>
              <a:buSzPts val="1400"/>
              <a:buFont typeface="Symbol" panose="05050102010706020507" pitchFamily="18" charset="2"/>
              <a:buChar char=""/>
            </a:pPr>
            <a:endParaRPr lang="de-DE" altLang="de-DE" sz="1400" dirty="0">
              <a:latin typeface="Calibri" panose="020F0502020204030204" pitchFamily="34" charset="0"/>
            </a:endParaRPr>
          </a:p>
          <a:p>
            <a:pPr marL="1270" indent="0" eaLnBrk="1" hangingPunct="1">
              <a:defRPr/>
            </a:pPr>
            <a:r>
              <a:rPr lang="de-DE" altLang="de-DE" sz="1600" dirty="0">
                <a:latin typeface="Calibri"/>
                <a:ea typeface="Microsoft YaHei"/>
                <a:cs typeface="Calibri"/>
              </a:rPr>
              <a:t>=&gt; Empfehlung: alle potentiellen Abi-Fächer schriftlich belegen</a:t>
            </a:r>
            <a:endParaRPr lang="de-DE" altLang="de-DE" sz="1600" dirty="0">
              <a:latin typeface="Calibri" panose="020F0502020204030204" pitchFamily="34" charset="0"/>
              <a:cs typeface="Calibri"/>
            </a:endParaRPr>
          </a:p>
        </p:txBody>
      </p:sp>
      <p:sp>
        <p:nvSpPr>
          <p:cNvPr id="19463" name="Freeform 8">
            <a:extLst>
              <a:ext uri="{FF2B5EF4-FFF2-40B4-BE49-F238E27FC236}">
                <a16:creationId xmlns:a16="http://schemas.microsoft.com/office/drawing/2014/main" id="{1D726CA5-6392-4D74-A2B6-E284DD6AAC7F}"/>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4" name="Text Box 9">
            <a:extLst>
              <a:ext uri="{FF2B5EF4-FFF2-40B4-BE49-F238E27FC236}">
                <a16:creationId xmlns:a16="http://schemas.microsoft.com/office/drawing/2014/main" id="{65C67200-6724-4CBD-B469-B2C06645E18F}"/>
              </a:ext>
            </a:extLst>
          </p:cNvPr>
          <p:cNvSpPr txBox="1">
            <a:spLocks noChangeArrowheads="1"/>
          </p:cNvSpPr>
          <p:nvPr/>
        </p:nvSpPr>
        <p:spPr bwMode="auto">
          <a:xfrm>
            <a:off x="-9525" y="4232275"/>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9465" name="Text Box 10">
            <a:extLst>
              <a:ext uri="{FF2B5EF4-FFF2-40B4-BE49-F238E27FC236}">
                <a16:creationId xmlns:a16="http://schemas.microsoft.com/office/drawing/2014/main" id="{754CD903-FC32-4E50-BE91-03C64AB1E5CC}"/>
              </a:ext>
            </a:extLst>
          </p:cNvPr>
          <p:cNvSpPr txBox="1">
            <a:spLocks noChangeArrowheads="1"/>
          </p:cNvSpPr>
          <p:nvPr/>
        </p:nvSpPr>
        <p:spPr bwMode="auto">
          <a:xfrm>
            <a:off x="935038" y="209550"/>
            <a:ext cx="658812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(EF) – Klausuren</a:t>
            </a:r>
          </a:p>
        </p:txBody>
      </p:sp>
      <p:sp>
        <p:nvSpPr>
          <p:cNvPr id="19466" name="Freeform 11">
            <a:extLst>
              <a:ext uri="{FF2B5EF4-FFF2-40B4-BE49-F238E27FC236}">
                <a16:creationId xmlns:a16="http://schemas.microsoft.com/office/drawing/2014/main" id="{2F59F218-DA88-4FCE-A914-DE47015FB8C9}"/>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9467" name="Picture 13">
            <a:extLst>
              <a:ext uri="{FF2B5EF4-FFF2-40B4-BE49-F238E27FC236}">
                <a16:creationId xmlns:a16="http://schemas.microsoft.com/office/drawing/2014/main" id="{26155618-CAD1-40AC-B8BF-10C53C4F2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9458" name="Group 1">
            <a:extLst>
              <a:ext uri="{FF2B5EF4-FFF2-40B4-BE49-F238E27FC236}">
                <a16:creationId xmlns:a16="http://schemas.microsoft.com/office/drawing/2014/main" id="{675AC33E-C793-4E33-B5ED-10221439ABE8}"/>
              </a:ext>
            </a:extLst>
          </p:cNvPr>
          <p:cNvGrpSpPr>
            <a:grpSpLocks/>
          </p:cNvGrpSpPr>
          <p:nvPr/>
        </p:nvGrpSpPr>
        <p:grpSpPr bwMode="auto">
          <a:xfrm>
            <a:off x="0" y="0"/>
            <a:ext cx="9142413" cy="769938"/>
            <a:chOff x="0" y="0"/>
            <a:chExt cx="5759" cy="485"/>
          </a:xfrm>
        </p:grpSpPr>
        <p:sp>
          <p:nvSpPr>
            <p:cNvPr id="19468" name="Freeform 2">
              <a:extLst>
                <a:ext uri="{FF2B5EF4-FFF2-40B4-BE49-F238E27FC236}">
                  <a16:creationId xmlns:a16="http://schemas.microsoft.com/office/drawing/2014/main" id="{3828B9A3-142E-4352-BDD0-59830BCF5009}"/>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9469" name="Picture 3">
              <a:extLst>
                <a:ext uri="{FF2B5EF4-FFF2-40B4-BE49-F238E27FC236}">
                  <a16:creationId xmlns:a16="http://schemas.microsoft.com/office/drawing/2014/main" id="{92ACD2FB-E3A5-466A-B20E-6373D889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9459" name="Text Box 4">
            <a:extLst>
              <a:ext uri="{FF2B5EF4-FFF2-40B4-BE49-F238E27FC236}">
                <a16:creationId xmlns:a16="http://schemas.microsoft.com/office/drawing/2014/main" id="{95B8AC8A-7D07-4E28-88B5-6F52ED787C8A}"/>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9460" name="Text Box 5">
            <a:extLst>
              <a:ext uri="{FF2B5EF4-FFF2-40B4-BE49-F238E27FC236}">
                <a16:creationId xmlns:a16="http://schemas.microsoft.com/office/drawing/2014/main" id="{E1D97103-11C6-479D-BECF-8F131D4C122B}"/>
              </a:ext>
            </a:extLst>
          </p:cNvPr>
          <p:cNvSpPr txBox="1">
            <a:spLocks noChangeArrowheads="1"/>
          </p:cNvSpPr>
          <p:nvPr/>
        </p:nvSpPr>
        <p:spPr bwMode="auto">
          <a:xfrm>
            <a:off x="935038" y="209550"/>
            <a:ext cx="658812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(EF) – Klausuren</a:t>
            </a:r>
          </a:p>
        </p:txBody>
      </p:sp>
      <p:sp>
        <p:nvSpPr>
          <p:cNvPr id="19461" name="Freeform 6">
            <a:extLst>
              <a:ext uri="{FF2B5EF4-FFF2-40B4-BE49-F238E27FC236}">
                <a16:creationId xmlns:a16="http://schemas.microsoft.com/office/drawing/2014/main" id="{644F0276-42DE-4CCB-AE1D-D696FEFEC577}"/>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631" name="Freeform 7">
            <a:extLst>
              <a:ext uri="{FF2B5EF4-FFF2-40B4-BE49-F238E27FC236}">
                <a16:creationId xmlns:a16="http://schemas.microsoft.com/office/drawing/2014/main" id="{F66E3F80-514A-48F1-9D49-3965780CA873}"/>
              </a:ext>
            </a:extLst>
          </p:cNvPr>
          <p:cNvSpPr>
            <a:spLocks noChangeArrowheads="1"/>
          </p:cNvSpPr>
          <p:nvPr/>
        </p:nvSpPr>
        <p:spPr bwMode="auto">
          <a:xfrm>
            <a:off x="962025" y="911225"/>
            <a:ext cx="7353300" cy="3293209"/>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91440" tIns="45720" rIns="91440" bIns="45720" anchor="t">
            <a:spAutoFit/>
          </a:bodyPr>
          <a:lstStyle>
            <a:lvl1pPr marL="57150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342900" indent="-342900">
              <a:spcBef>
                <a:spcPct val="50000"/>
              </a:spcBef>
              <a:buFont typeface="Wingdings" panose="05000000000000000000" pitchFamily="2" charset="2"/>
              <a:buChar char="ü"/>
            </a:pPr>
            <a:r>
              <a:rPr lang="de-DE" altLang="de-DE" sz="1600" dirty="0">
                <a:solidFill>
                  <a:schemeClr val="tx1"/>
                </a:solidFill>
                <a:latin typeface="Calibri" panose="020F0502020204030204" pitchFamily="34" charset="0"/>
                <a:cs typeface="Calibri" panose="020F0502020204030204" pitchFamily="34" charset="0"/>
              </a:rPr>
              <a:t>Die Bewertung der Schülerleistungen erfolgt in der Einführungsphase wie bisher in den Notenstufen von „sehr gut“  bis „ungenügend“.</a:t>
            </a:r>
          </a:p>
          <a:p>
            <a:pPr marL="342900" indent="-342900">
              <a:spcBef>
                <a:spcPct val="50000"/>
              </a:spcBef>
              <a:buFont typeface="Wingdings" panose="05000000000000000000" pitchFamily="2" charset="2"/>
              <a:buChar char="ü"/>
            </a:pPr>
            <a:r>
              <a:rPr lang="de-DE" altLang="de-DE" sz="1600" dirty="0">
                <a:solidFill>
                  <a:schemeClr val="tx1"/>
                </a:solidFill>
                <a:latin typeface="Calibri" panose="020F0502020204030204" pitchFamily="34" charset="0"/>
                <a:cs typeface="Calibri" panose="020F0502020204030204" pitchFamily="34" charset="0"/>
              </a:rPr>
              <a:t>Man unterscheidet die beiden Beurteilungsbereiche „</a:t>
            </a:r>
            <a:r>
              <a:rPr lang="de-DE" altLang="de-DE" sz="1600" b="1" dirty="0">
                <a:solidFill>
                  <a:schemeClr val="tx1"/>
                </a:solidFill>
                <a:latin typeface="Calibri" panose="020F0502020204030204" pitchFamily="34" charset="0"/>
                <a:cs typeface="Calibri" panose="020F0502020204030204" pitchFamily="34" charset="0"/>
              </a:rPr>
              <a:t>Klausuren</a:t>
            </a:r>
            <a:r>
              <a:rPr lang="de-DE" altLang="de-DE" sz="1600" dirty="0">
                <a:solidFill>
                  <a:schemeClr val="tx1"/>
                </a:solidFill>
                <a:latin typeface="Calibri" panose="020F0502020204030204" pitchFamily="34" charset="0"/>
                <a:cs typeface="Calibri" panose="020F0502020204030204" pitchFamily="34" charset="0"/>
              </a:rPr>
              <a:t>“ und „</a:t>
            </a:r>
            <a:r>
              <a:rPr lang="de-DE" altLang="de-DE" sz="1600" b="1" dirty="0">
                <a:solidFill>
                  <a:schemeClr val="tx1"/>
                </a:solidFill>
                <a:latin typeface="Calibri" panose="020F0502020204030204" pitchFamily="34" charset="0"/>
                <a:cs typeface="Calibri" panose="020F0502020204030204" pitchFamily="34" charset="0"/>
              </a:rPr>
              <a:t>Sonstige Mitarbeit</a:t>
            </a:r>
            <a:r>
              <a:rPr lang="de-DE" altLang="de-DE" sz="1600" dirty="0">
                <a:solidFill>
                  <a:schemeClr val="tx1"/>
                </a:solidFill>
                <a:latin typeface="Calibri" panose="020F0502020204030204" pitchFamily="34" charset="0"/>
                <a:cs typeface="Calibri" panose="020F0502020204030204" pitchFamily="34" charset="0"/>
              </a:rPr>
              <a:t>“.</a:t>
            </a:r>
          </a:p>
          <a:p>
            <a:pPr marL="342900" indent="-342900">
              <a:spcBef>
                <a:spcPct val="50000"/>
              </a:spcBef>
              <a:buFont typeface="Wingdings" panose="05000000000000000000" pitchFamily="2" charset="2"/>
              <a:buChar char="ü"/>
            </a:pPr>
            <a:r>
              <a:rPr lang="de-DE" altLang="de-DE" sz="1600" dirty="0">
                <a:solidFill>
                  <a:schemeClr val="tx1"/>
                </a:solidFill>
                <a:latin typeface="Calibri" panose="020F0502020204030204" pitchFamily="34" charset="0"/>
                <a:cs typeface="Calibri" panose="020F0502020204030204" pitchFamily="34" charset="0"/>
              </a:rPr>
              <a:t>Die Kursnoten werden gleichwertig aus den Endnoten beider Beurteilungsbereiche gebildet.  </a:t>
            </a:r>
          </a:p>
          <a:p>
            <a:pPr marL="342900" indent="-342900">
              <a:spcBef>
                <a:spcPct val="50000"/>
              </a:spcBef>
              <a:buFont typeface="Wingdings" panose="05000000000000000000" pitchFamily="2" charset="2"/>
              <a:buChar char="ü"/>
            </a:pPr>
            <a:r>
              <a:rPr lang="de-DE" altLang="de-DE" sz="1600" b="1" dirty="0">
                <a:solidFill>
                  <a:schemeClr val="tx1"/>
                </a:solidFill>
                <a:latin typeface="Calibri"/>
                <a:ea typeface="Microsoft YaHei"/>
                <a:cs typeface="Calibri"/>
              </a:rPr>
              <a:t>Kurse, die mit der Note ungenügend abgeschlossen werden, gelten als nicht belegt. </a:t>
            </a:r>
            <a:endParaRPr lang="de-DE" altLang="de-DE" sz="1600" b="1" dirty="0">
              <a:solidFill>
                <a:schemeClr val="tx1"/>
              </a:solidFill>
              <a:latin typeface="Calibri" panose="020F0502020204030204" pitchFamily="34" charset="0"/>
              <a:cs typeface="Calibri" panose="020F0502020204030204" pitchFamily="34" charset="0"/>
            </a:endParaRPr>
          </a:p>
          <a:p>
            <a:pPr marL="342900" indent="-342900">
              <a:spcBef>
                <a:spcPct val="50000"/>
              </a:spcBef>
              <a:buFont typeface="Wingdings" panose="05000000000000000000" pitchFamily="2" charset="2"/>
              <a:buChar char="ü"/>
            </a:pPr>
            <a:r>
              <a:rPr lang="de-DE" altLang="de-DE" sz="1600" dirty="0">
                <a:solidFill>
                  <a:schemeClr val="tx1"/>
                </a:solidFill>
                <a:latin typeface="Calibri" panose="020F0502020204030204" pitchFamily="34" charset="0"/>
                <a:cs typeface="Calibri" panose="020F0502020204030204" pitchFamily="34" charset="0"/>
              </a:rPr>
              <a:t>Am Ende der Einführungsphase erfolgt eine Versetzung in die Qualifikationsphase. Anforderung: „Ausreichend“ in allen Fächern.</a:t>
            </a:r>
          </a:p>
          <a:p>
            <a:pPr marL="1587" indent="0" eaLnBrk="1" hangingPunct="1">
              <a:buClr>
                <a:srgbClr val="000000"/>
              </a:buClr>
              <a:buSzPct val="100000"/>
              <a:defRPr/>
            </a:pPr>
            <a:endParaRPr lang="de-DE" altLang="de-DE" sz="1600" dirty="0">
              <a:latin typeface="Calibri" panose="020F0502020204030204" pitchFamily="34" charset="0"/>
            </a:endParaRPr>
          </a:p>
        </p:txBody>
      </p:sp>
      <p:sp>
        <p:nvSpPr>
          <p:cNvPr id="19463" name="Freeform 8">
            <a:extLst>
              <a:ext uri="{FF2B5EF4-FFF2-40B4-BE49-F238E27FC236}">
                <a16:creationId xmlns:a16="http://schemas.microsoft.com/office/drawing/2014/main" id="{1D726CA5-6392-4D74-A2B6-E284DD6AAC7F}"/>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4" name="Text Box 9">
            <a:extLst>
              <a:ext uri="{FF2B5EF4-FFF2-40B4-BE49-F238E27FC236}">
                <a16:creationId xmlns:a16="http://schemas.microsoft.com/office/drawing/2014/main" id="{65C67200-6724-4CBD-B469-B2C06645E18F}"/>
              </a:ext>
            </a:extLst>
          </p:cNvPr>
          <p:cNvSpPr txBox="1">
            <a:spLocks noChangeArrowheads="1"/>
          </p:cNvSpPr>
          <p:nvPr/>
        </p:nvSpPr>
        <p:spPr bwMode="auto">
          <a:xfrm>
            <a:off x="-9525" y="4232275"/>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9465" name="Text Box 10">
            <a:extLst>
              <a:ext uri="{FF2B5EF4-FFF2-40B4-BE49-F238E27FC236}">
                <a16:creationId xmlns:a16="http://schemas.microsoft.com/office/drawing/2014/main" id="{754CD903-FC32-4E50-BE91-03C64AB1E5CC}"/>
              </a:ext>
            </a:extLst>
          </p:cNvPr>
          <p:cNvSpPr txBox="1">
            <a:spLocks noChangeArrowheads="1"/>
          </p:cNvSpPr>
          <p:nvPr/>
        </p:nvSpPr>
        <p:spPr bwMode="auto">
          <a:xfrm>
            <a:off x="935038" y="209550"/>
            <a:ext cx="658812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Noten und Versetzung</a:t>
            </a:r>
          </a:p>
        </p:txBody>
      </p:sp>
      <p:sp>
        <p:nvSpPr>
          <p:cNvPr id="19466" name="Freeform 11">
            <a:extLst>
              <a:ext uri="{FF2B5EF4-FFF2-40B4-BE49-F238E27FC236}">
                <a16:creationId xmlns:a16="http://schemas.microsoft.com/office/drawing/2014/main" id="{2F59F218-DA88-4FCE-A914-DE47015FB8C9}"/>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9467" name="Picture 13">
            <a:extLst>
              <a:ext uri="{FF2B5EF4-FFF2-40B4-BE49-F238E27FC236}">
                <a16:creationId xmlns:a16="http://schemas.microsoft.com/office/drawing/2014/main" id="{26155618-CAD1-40AC-B8BF-10C53C4F2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932831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935038" y="209550"/>
            <a:ext cx="6445274"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 mit uns in Emmerich</a:t>
            </a: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8" name="Freeform 12">
            <a:extLst>
              <a:ext uri="{FF2B5EF4-FFF2-40B4-BE49-F238E27FC236}">
                <a16:creationId xmlns:a16="http://schemas.microsoft.com/office/drawing/2014/main" id="{D6A2269C-4697-432D-AA44-6BD480BF94FB}"/>
              </a:ext>
            </a:extLst>
          </p:cNvPr>
          <p:cNvSpPr>
            <a:spLocks noChangeArrowheads="1"/>
          </p:cNvSpPr>
          <p:nvPr/>
        </p:nvSpPr>
        <p:spPr bwMode="auto">
          <a:xfrm>
            <a:off x="1043608" y="947738"/>
            <a:ext cx="7344816" cy="1010020"/>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lnSpc>
                <a:spcPct val="120000"/>
              </a:lnSpc>
              <a:buClr>
                <a:srgbClr val="000000"/>
              </a:buClr>
              <a:buSzPct val="100000"/>
              <a:defRPr/>
            </a:pPr>
            <a:endParaRPr lang="de-DE" altLang="de-DE" b="1"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sz="1600" b="1" dirty="0">
              <a:latin typeface="Calibri" panose="020F0502020204030204" pitchFamily="34" charset="0"/>
            </a:endParaRPr>
          </a:p>
          <a:p>
            <a:pPr marL="9525" indent="0" eaLnBrk="1" hangingPunct="1">
              <a:spcBef>
                <a:spcPts val="88"/>
              </a:spcBef>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aphicFrame>
        <p:nvGraphicFramePr>
          <p:cNvPr id="3" name="Diagramm 2">
            <a:extLst>
              <a:ext uri="{FF2B5EF4-FFF2-40B4-BE49-F238E27FC236}">
                <a16:creationId xmlns:a16="http://schemas.microsoft.com/office/drawing/2014/main" id="{CCB2CAD6-D3BE-4044-A110-2131810F980E}"/>
              </a:ext>
            </a:extLst>
          </p:cNvPr>
          <p:cNvGraphicFramePr/>
          <p:nvPr>
            <p:extLst>
              <p:ext uri="{D42A27DB-BD31-4B8C-83A1-F6EECF244321}">
                <p14:modId xmlns:p14="http://schemas.microsoft.com/office/powerpoint/2010/main" val="4085199704"/>
              </p:ext>
            </p:extLst>
          </p:nvPr>
        </p:nvGraphicFramePr>
        <p:xfrm>
          <a:off x="1524000" y="985838"/>
          <a:ext cx="6096000" cy="3417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feld 3">
            <a:extLst>
              <a:ext uri="{FF2B5EF4-FFF2-40B4-BE49-F238E27FC236}">
                <a16:creationId xmlns:a16="http://schemas.microsoft.com/office/drawing/2014/main" id="{15476ED4-50B8-4FD9-A2E4-E75B352B20D8}"/>
              </a:ext>
            </a:extLst>
          </p:cNvPr>
          <p:cNvSpPr txBox="1"/>
          <p:nvPr/>
        </p:nvSpPr>
        <p:spPr>
          <a:xfrm rot="10800000" flipH="1" flipV="1">
            <a:off x="7864140" y="985838"/>
            <a:ext cx="461665" cy="2954064"/>
          </a:xfrm>
          <a:prstGeom prst="rect">
            <a:avLst/>
          </a:prstGeom>
          <a:noFill/>
        </p:spPr>
        <p:txBody>
          <a:bodyPr vert="vert270" wrap="square" rtlCol="0">
            <a:spAutoFit/>
          </a:bodyPr>
          <a:lstStyle/>
          <a:p>
            <a:r>
              <a:rPr lang="de-DE" dirty="0">
                <a:solidFill>
                  <a:schemeClr val="accent1">
                    <a:lumMod val="75000"/>
                  </a:schemeClr>
                </a:solidFill>
                <a:latin typeface="Courier New" panose="02070309020205020404" pitchFamily="49" charset="0"/>
                <a:cs typeface="Courier New" panose="02070309020205020404" pitchFamily="49" charset="0"/>
              </a:rPr>
              <a:t>Qualifikationsphase</a:t>
            </a:r>
          </a:p>
        </p:txBody>
      </p:sp>
    </p:spTree>
    <p:extLst>
      <p:ext uri="{BB962C8B-B14F-4D97-AF65-F5344CB8AC3E}">
        <p14:creationId xmlns:p14="http://schemas.microsoft.com/office/powerpoint/2010/main" val="90284232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21506" name="Group 1">
            <a:extLst>
              <a:ext uri="{FF2B5EF4-FFF2-40B4-BE49-F238E27FC236}">
                <a16:creationId xmlns:a16="http://schemas.microsoft.com/office/drawing/2014/main" id="{F2EFB21D-6F15-410F-BC5E-F39E18CC8645}"/>
              </a:ext>
            </a:extLst>
          </p:cNvPr>
          <p:cNvGrpSpPr>
            <a:grpSpLocks/>
          </p:cNvGrpSpPr>
          <p:nvPr/>
        </p:nvGrpSpPr>
        <p:grpSpPr bwMode="auto">
          <a:xfrm>
            <a:off x="0" y="0"/>
            <a:ext cx="9142413" cy="769938"/>
            <a:chOff x="0" y="0"/>
            <a:chExt cx="5759" cy="485"/>
          </a:xfrm>
        </p:grpSpPr>
        <p:sp>
          <p:nvSpPr>
            <p:cNvPr id="21519" name="Freeform 2">
              <a:extLst>
                <a:ext uri="{FF2B5EF4-FFF2-40B4-BE49-F238E27FC236}">
                  <a16:creationId xmlns:a16="http://schemas.microsoft.com/office/drawing/2014/main" id="{9EF5C98F-6284-48D5-BD39-3A202416A59F}"/>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1520" name="Picture 3">
              <a:extLst>
                <a:ext uri="{FF2B5EF4-FFF2-40B4-BE49-F238E27FC236}">
                  <a16:creationId xmlns:a16="http://schemas.microsoft.com/office/drawing/2014/main" id="{97904087-8F2F-47ED-8864-5E6C5CB9A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1507" name="Text Box 4">
            <a:extLst>
              <a:ext uri="{FF2B5EF4-FFF2-40B4-BE49-F238E27FC236}">
                <a16:creationId xmlns:a16="http://schemas.microsoft.com/office/drawing/2014/main" id="{78C6AFC2-5ABE-4454-8AF2-368CDB1FA3EF}"/>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1508" name="Text Box 5">
            <a:extLst>
              <a:ext uri="{FF2B5EF4-FFF2-40B4-BE49-F238E27FC236}">
                <a16:creationId xmlns:a16="http://schemas.microsoft.com/office/drawing/2014/main" id="{5595CE30-F514-4CA8-8CD3-8F5C87B39298}"/>
              </a:ext>
            </a:extLst>
          </p:cNvPr>
          <p:cNvSpPr txBox="1">
            <a:spLocks noChangeArrowheads="1"/>
          </p:cNvSpPr>
          <p:nvPr/>
        </p:nvSpPr>
        <p:spPr bwMode="auto">
          <a:xfrm>
            <a:off x="755650" y="209550"/>
            <a:ext cx="6732588"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                        Qualifikationsphase 1 und 2</a:t>
            </a:r>
          </a:p>
        </p:txBody>
      </p:sp>
      <p:sp>
        <p:nvSpPr>
          <p:cNvPr id="21509" name="Freeform 6">
            <a:extLst>
              <a:ext uri="{FF2B5EF4-FFF2-40B4-BE49-F238E27FC236}">
                <a16:creationId xmlns:a16="http://schemas.microsoft.com/office/drawing/2014/main" id="{5C0FD942-242C-424D-AB00-B0F50124CC1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1510" name="Picture 7">
            <a:extLst>
              <a:ext uri="{FF2B5EF4-FFF2-40B4-BE49-F238E27FC236}">
                <a16:creationId xmlns:a16="http://schemas.microsoft.com/office/drawing/2014/main" id="{09865EAE-0042-4935-B1CE-E3A71847F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
            <a:off x="-174625" y="433388"/>
            <a:ext cx="2974975"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Freeform 8">
            <a:extLst>
              <a:ext uri="{FF2B5EF4-FFF2-40B4-BE49-F238E27FC236}">
                <a16:creationId xmlns:a16="http://schemas.microsoft.com/office/drawing/2014/main" id="{41543691-C30D-46E3-8350-ECF51FD3AAA1}"/>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512" name="Text Box 9">
            <a:extLst>
              <a:ext uri="{FF2B5EF4-FFF2-40B4-BE49-F238E27FC236}">
                <a16:creationId xmlns:a16="http://schemas.microsoft.com/office/drawing/2014/main" id="{295F275A-593C-4A3B-A6C8-259F7DF925D2}"/>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1513" name="Text Box 10">
            <a:extLst>
              <a:ext uri="{FF2B5EF4-FFF2-40B4-BE49-F238E27FC236}">
                <a16:creationId xmlns:a16="http://schemas.microsoft.com/office/drawing/2014/main" id="{C2950C51-F222-46B2-AEEA-8D631C734801}"/>
              </a:ext>
            </a:extLst>
          </p:cNvPr>
          <p:cNvSpPr txBox="1">
            <a:spLocks noChangeArrowheads="1"/>
          </p:cNvSpPr>
          <p:nvPr/>
        </p:nvSpPr>
        <p:spPr bwMode="auto">
          <a:xfrm>
            <a:off x="755650" y="209550"/>
            <a:ext cx="6732588"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                        Qualifikationsphase</a:t>
            </a:r>
          </a:p>
        </p:txBody>
      </p:sp>
      <p:sp>
        <p:nvSpPr>
          <p:cNvPr id="21514" name="Freeform 11">
            <a:extLst>
              <a:ext uri="{FF2B5EF4-FFF2-40B4-BE49-F238E27FC236}">
                <a16:creationId xmlns:a16="http://schemas.microsoft.com/office/drawing/2014/main" id="{728FD06F-6A14-4B58-92C3-A9CE24FFF54E}"/>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60" name="Text Box 12">
            <a:extLst>
              <a:ext uri="{FF2B5EF4-FFF2-40B4-BE49-F238E27FC236}">
                <a16:creationId xmlns:a16="http://schemas.microsoft.com/office/drawing/2014/main" id="{3AB2C59B-C364-4E29-81C0-F7A13047F984}"/>
              </a:ext>
            </a:extLst>
          </p:cNvPr>
          <p:cNvSpPr txBox="1">
            <a:spLocks noChangeArrowheads="1"/>
          </p:cNvSpPr>
          <p:nvPr/>
        </p:nvSpPr>
        <p:spPr bwMode="auto">
          <a:xfrm>
            <a:off x="2232025" y="1152525"/>
            <a:ext cx="6432550" cy="3932238"/>
          </a:xfrm>
          <a:prstGeom prst="rect">
            <a:avLst/>
          </a:prstGeom>
          <a:noFill/>
          <a:ln>
            <a:noFill/>
          </a:ln>
          <a:effectLst/>
        </p:spPr>
        <p:txBody>
          <a:bodyP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marL="285750" indent="-284163"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marL="287337" indent="-285750" eaLnBrk="1" hangingPunct="1">
              <a:buClr>
                <a:srgbClr val="000000"/>
              </a:buClr>
              <a:buSzPct val="100000"/>
              <a:buFont typeface="Wingdings" panose="05000000000000000000" pitchFamily="2" charset="2"/>
              <a:buChar char="ü"/>
              <a:defRPr/>
            </a:pPr>
            <a:r>
              <a:rPr lang="de-DE" altLang="de-DE" dirty="0">
                <a:latin typeface="Calibri" panose="020F0502020204030204" pitchFamily="34" charset="0"/>
              </a:rPr>
              <a:t>Exkursionen, Studien-/Abschlussfahrt am Ende der Q1</a:t>
            </a:r>
          </a:p>
          <a:p>
            <a:pPr marL="287337" indent="-285750" eaLnBrk="1" hangingPunct="1">
              <a:buClr>
                <a:srgbClr val="000000"/>
              </a:buClr>
              <a:buSzPct val="100000"/>
              <a:buFont typeface="Wingdings" panose="05000000000000000000" pitchFamily="2" charset="2"/>
              <a:buChar char="ü"/>
              <a:defRPr/>
            </a:pPr>
            <a:r>
              <a:rPr lang="de-DE" altLang="de-DE" dirty="0">
                <a:latin typeface="Calibri" panose="020F0502020204030204" pitchFamily="34" charset="0"/>
              </a:rPr>
              <a:t>Regelmäßige Informationsveranstaltungen und verbindliche Beratungen bzgl. der Schullaufbahn und Berufsorientierung</a:t>
            </a:r>
          </a:p>
          <a:p>
            <a:pPr eaLnBrk="1" hangingPunct="1">
              <a:buClr>
                <a:srgbClr val="000000"/>
              </a:buClr>
              <a:buSzPct val="100000"/>
              <a:buFont typeface="Times New Roman" panose="02020603050405020304" pitchFamily="18" charset="0"/>
              <a:buNone/>
              <a:defRPr/>
            </a:pPr>
            <a:r>
              <a:rPr lang="de-DE" altLang="de-DE" b="1" dirty="0">
                <a:latin typeface="Calibri" panose="020F0502020204030204" pitchFamily="34" charset="0"/>
              </a:rPr>
              <a:t>     </a:t>
            </a:r>
          </a:p>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p:txBody>
      </p:sp>
      <p:pic>
        <p:nvPicPr>
          <p:cNvPr id="21516" name="Picture 13">
            <a:extLst>
              <a:ext uri="{FF2B5EF4-FFF2-40B4-BE49-F238E27FC236}">
                <a16:creationId xmlns:a16="http://schemas.microsoft.com/office/drawing/2014/main" id="{03D8408B-FD22-4E14-A72D-94B3978BF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
            <a:off x="-174625" y="433388"/>
            <a:ext cx="2974975"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7" name="Picture 14">
            <a:extLst>
              <a:ext uri="{FF2B5EF4-FFF2-40B4-BE49-F238E27FC236}">
                <a16:creationId xmlns:a16="http://schemas.microsoft.com/office/drawing/2014/main" id="{4E82832C-37DB-4084-9205-9B9A33028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8">
            <a:extLst>
              <a:ext uri="{FF2B5EF4-FFF2-40B4-BE49-F238E27FC236}">
                <a16:creationId xmlns:a16="http://schemas.microsoft.com/office/drawing/2014/main" id="{39F40F52-4A14-492A-B746-02A69528BA5D}"/>
              </a:ext>
            </a:extLst>
          </p:cNvPr>
          <p:cNvSpPr>
            <a:spLocks noChangeArrowheads="1"/>
          </p:cNvSpPr>
          <p:nvPr/>
        </p:nvSpPr>
        <p:spPr bwMode="auto">
          <a:xfrm>
            <a:off x="2347437" y="1650218"/>
            <a:ext cx="2262158" cy="60016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endParaRPr>
          </a:p>
          <a:p>
            <a:pPr marL="0" marR="0" lvl="0" indent="0" algn="l" defTabSz="449263" rtl="0" eaLnBrk="0" fontAlgn="base" latinLnBrk="0" hangingPunct="0">
              <a:lnSpc>
                <a:spcPct val="100000"/>
              </a:lnSpc>
              <a:spcBef>
                <a:spcPct val="0"/>
              </a:spcBef>
              <a:spcAft>
                <a:spcPct val="0"/>
              </a:spcAft>
              <a:buClrTx/>
              <a:buSzTx/>
              <a:buFontTx/>
              <a:buNone/>
              <a:tabLst/>
            </a:pPr>
            <a:r>
              <a:rPr kumimoji="0" lang="de-DE" altLang="de-DE" sz="900" b="1" i="0" u="none" strike="noStrike" cap="none" normalizeH="0" baseline="0" dirty="0">
                <a:ln>
                  <a:noFill/>
                </a:ln>
                <a:solidFill>
                  <a:schemeClr val="tx1"/>
                </a:solidFill>
                <a:effectLst/>
                <a:latin typeface="Calibri" panose="020F0502020204030204" pitchFamily="34" charset="0"/>
                <a:ea typeface="Microsoft YaHei" panose="020B0503020204020204" pitchFamily="34" charset="-122"/>
                <a:cs typeface="Times New Roman" panose="02020603050405020304" pitchFamily="18" charset="0"/>
              </a:rPr>
              <a:t>                                                                                 </a:t>
            </a:r>
            <a:endParaRPr kumimoji="0" lang="de-DE" altLang="de-DE" sz="6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endParaRPr>
          </a:p>
          <a:p>
            <a:pPr marL="0" marR="0" lvl="0" indent="0" algn="l" defTabSz="449263"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endParaRPr>
          </a:p>
        </p:txBody>
      </p:sp>
      <p:graphicFrame>
        <p:nvGraphicFramePr>
          <p:cNvPr id="6" name="Tabelle 6">
            <a:extLst>
              <a:ext uri="{FF2B5EF4-FFF2-40B4-BE49-F238E27FC236}">
                <a16:creationId xmlns:a16="http://schemas.microsoft.com/office/drawing/2014/main" id="{F043D28D-FF12-4D7B-AE6D-D41734FD69A5}"/>
              </a:ext>
            </a:extLst>
          </p:cNvPr>
          <p:cNvGraphicFramePr>
            <a:graphicFrameLocks noGrp="1"/>
          </p:cNvGraphicFramePr>
          <p:nvPr>
            <p:extLst>
              <p:ext uri="{D42A27DB-BD31-4B8C-83A1-F6EECF244321}">
                <p14:modId xmlns:p14="http://schemas.microsoft.com/office/powerpoint/2010/main" val="1531849782"/>
              </p:ext>
            </p:extLst>
          </p:nvPr>
        </p:nvGraphicFramePr>
        <p:xfrm>
          <a:off x="2347436" y="1150938"/>
          <a:ext cx="5909151" cy="1491278"/>
        </p:xfrm>
        <a:graphic>
          <a:graphicData uri="http://schemas.openxmlformats.org/drawingml/2006/table">
            <a:tbl>
              <a:tblPr firstRow="1" bandRow="1">
                <a:tableStyleId>{5C22544A-7EE6-4342-B048-85BDC9FD1C3A}</a:tableStyleId>
              </a:tblPr>
              <a:tblGrid>
                <a:gridCol w="1969717">
                  <a:extLst>
                    <a:ext uri="{9D8B030D-6E8A-4147-A177-3AD203B41FA5}">
                      <a16:colId xmlns:a16="http://schemas.microsoft.com/office/drawing/2014/main" val="525704154"/>
                    </a:ext>
                  </a:extLst>
                </a:gridCol>
                <a:gridCol w="1969717">
                  <a:extLst>
                    <a:ext uri="{9D8B030D-6E8A-4147-A177-3AD203B41FA5}">
                      <a16:colId xmlns:a16="http://schemas.microsoft.com/office/drawing/2014/main" val="2779296754"/>
                    </a:ext>
                  </a:extLst>
                </a:gridCol>
                <a:gridCol w="1969717">
                  <a:extLst>
                    <a:ext uri="{9D8B030D-6E8A-4147-A177-3AD203B41FA5}">
                      <a16:colId xmlns:a16="http://schemas.microsoft.com/office/drawing/2014/main" val="3398587321"/>
                    </a:ext>
                  </a:extLst>
                </a:gridCol>
              </a:tblGrid>
              <a:tr h="425599">
                <a:tc gridSpan="3">
                  <a:txBody>
                    <a:bodyPr/>
                    <a:lstStyle/>
                    <a:p>
                      <a:pPr algn="ctr"/>
                      <a:r>
                        <a:rPr lang="de-DE" dirty="0">
                          <a:latin typeface="Calibri" panose="020F0502020204030204" pitchFamily="34" charset="0"/>
                          <a:cs typeface="Calibri" panose="020F0502020204030204" pitchFamily="34" charset="0"/>
                        </a:rPr>
                        <a:t>Das Leistungskursangebot in der aktuellen Q1 </a:t>
                      </a:r>
                    </a:p>
                    <a:p>
                      <a:pPr algn="ctr"/>
                      <a:r>
                        <a:rPr lang="de-DE" dirty="0">
                          <a:latin typeface="Calibri" panose="020F0502020204030204" pitchFamily="34" charset="0"/>
                          <a:cs typeface="Calibri" panose="020F0502020204030204" pitchFamily="34" charset="0"/>
                        </a:rPr>
                        <a:t>im Schuljahr 2022/23</a:t>
                      </a:r>
                    </a:p>
                  </a:txBody>
                  <a:tcPr>
                    <a:solidFill>
                      <a:srgbClr val="C00000"/>
                    </a:solidFill>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2908617594"/>
                  </a:ext>
                </a:extLst>
              </a:tr>
              <a:tr h="425599">
                <a:tc>
                  <a:txBody>
                    <a:bodyPr/>
                    <a:lstStyle/>
                    <a:p>
                      <a:r>
                        <a:rPr lang="de-DE" dirty="0">
                          <a:latin typeface="Calibri" panose="020F0502020204030204" pitchFamily="34" charset="0"/>
                          <a:cs typeface="Calibri" panose="020F0502020204030204" pitchFamily="34" charset="0"/>
                        </a:rPr>
                        <a:t>Deutsch</a:t>
                      </a:r>
                    </a:p>
                  </a:txBody>
                  <a:tcPr>
                    <a:solidFill>
                      <a:schemeClr val="accent2">
                        <a:lumMod val="20000"/>
                        <a:lumOff val="80000"/>
                      </a:schemeClr>
                    </a:solidFill>
                  </a:tcPr>
                </a:tc>
                <a:tc>
                  <a:txBody>
                    <a:bodyPr/>
                    <a:lstStyle/>
                    <a:p>
                      <a:r>
                        <a:rPr lang="de-DE" dirty="0">
                          <a:latin typeface="Calibri" panose="020F0502020204030204" pitchFamily="34" charset="0"/>
                          <a:cs typeface="Calibri" panose="020F0502020204030204" pitchFamily="34" charset="0"/>
                        </a:rPr>
                        <a:t>Englisch</a:t>
                      </a:r>
                    </a:p>
                  </a:txBody>
                  <a:tcPr>
                    <a:solidFill>
                      <a:schemeClr val="accent2">
                        <a:lumMod val="20000"/>
                        <a:lumOff val="80000"/>
                      </a:schemeClr>
                    </a:solidFill>
                  </a:tcPr>
                </a:tc>
                <a:tc>
                  <a:txBody>
                    <a:bodyPr/>
                    <a:lstStyle/>
                    <a:p>
                      <a:r>
                        <a:rPr lang="de-DE" dirty="0">
                          <a:latin typeface="Calibri" panose="020F0502020204030204" pitchFamily="34" charset="0"/>
                          <a:cs typeface="Calibri" panose="020F0502020204030204" pitchFamily="34" charset="0"/>
                        </a:rPr>
                        <a:t>Geographie</a:t>
                      </a:r>
                    </a:p>
                  </a:txBody>
                  <a:tcPr>
                    <a:solidFill>
                      <a:srgbClr val="FFC000"/>
                    </a:solidFill>
                  </a:tcPr>
                </a:tc>
                <a:extLst>
                  <a:ext uri="{0D108BD9-81ED-4DB2-BD59-A6C34878D82A}">
                    <a16:rowId xmlns:a16="http://schemas.microsoft.com/office/drawing/2014/main" val="2875304341"/>
                  </a:ext>
                </a:extLst>
              </a:tr>
              <a:tr h="425599">
                <a:tc>
                  <a:txBody>
                    <a:bodyPr/>
                    <a:lstStyle/>
                    <a:p>
                      <a:r>
                        <a:rPr lang="de-DE" dirty="0">
                          <a:latin typeface="Calibri" panose="020F0502020204030204" pitchFamily="34" charset="0"/>
                          <a:cs typeface="Calibri" panose="020F0502020204030204" pitchFamily="34" charset="0"/>
                        </a:rPr>
                        <a:t>Mathematik</a:t>
                      </a:r>
                    </a:p>
                  </a:txBody>
                  <a:tcPr>
                    <a:solidFill>
                      <a:schemeClr val="accent1"/>
                    </a:solidFill>
                  </a:tcPr>
                </a:tc>
                <a:tc>
                  <a:txBody>
                    <a:bodyPr/>
                    <a:lstStyle/>
                    <a:p>
                      <a:r>
                        <a:rPr lang="de-DE" dirty="0">
                          <a:latin typeface="Calibri" panose="020F0502020204030204" pitchFamily="34" charset="0"/>
                          <a:cs typeface="Calibri" panose="020F0502020204030204" pitchFamily="34" charset="0"/>
                        </a:rPr>
                        <a:t>Biologie</a:t>
                      </a:r>
                    </a:p>
                  </a:txBody>
                  <a:tcPr>
                    <a:solidFill>
                      <a:schemeClr val="accent1"/>
                    </a:solidFill>
                  </a:tcPr>
                </a:tc>
                <a:tc>
                  <a:txBody>
                    <a:bodyPr/>
                    <a:lstStyle/>
                    <a:p>
                      <a:r>
                        <a:rPr lang="de-DE" sz="1600" dirty="0">
                          <a:latin typeface="Calibri" panose="020F0502020204030204" pitchFamily="34" charset="0"/>
                          <a:cs typeface="Calibri" panose="020F0502020204030204" pitchFamily="34" charset="0"/>
                        </a:rPr>
                        <a:t>Sozialwissenschaften</a:t>
                      </a:r>
                    </a:p>
                  </a:txBody>
                  <a:tcPr>
                    <a:solidFill>
                      <a:srgbClr val="FFC000"/>
                    </a:solidFill>
                  </a:tcPr>
                </a:tc>
                <a:extLst>
                  <a:ext uri="{0D108BD9-81ED-4DB2-BD59-A6C34878D82A}">
                    <a16:rowId xmlns:a16="http://schemas.microsoft.com/office/drawing/2014/main" val="426456381"/>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23554" name="Group 1">
            <a:extLst>
              <a:ext uri="{FF2B5EF4-FFF2-40B4-BE49-F238E27FC236}">
                <a16:creationId xmlns:a16="http://schemas.microsoft.com/office/drawing/2014/main" id="{C53BA539-D78A-4514-A34E-239185EA5EC4}"/>
              </a:ext>
            </a:extLst>
          </p:cNvPr>
          <p:cNvGrpSpPr>
            <a:grpSpLocks/>
          </p:cNvGrpSpPr>
          <p:nvPr/>
        </p:nvGrpSpPr>
        <p:grpSpPr bwMode="auto">
          <a:xfrm>
            <a:off x="0" y="0"/>
            <a:ext cx="9142413" cy="769938"/>
            <a:chOff x="0" y="0"/>
            <a:chExt cx="5759" cy="485"/>
          </a:xfrm>
        </p:grpSpPr>
        <p:sp>
          <p:nvSpPr>
            <p:cNvPr id="23564" name="Freeform 2">
              <a:extLst>
                <a:ext uri="{FF2B5EF4-FFF2-40B4-BE49-F238E27FC236}">
                  <a16:creationId xmlns:a16="http://schemas.microsoft.com/office/drawing/2014/main" id="{419D5F98-069E-4177-A9A5-F662F233CCBA}"/>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3565" name="Picture 3">
              <a:extLst>
                <a:ext uri="{FF2B5EF4-FFF2-40B4-BE49-F238E27FC236}">
                  <a16:creationId xmlns:a16="http://schemas.microsoft.com/office/drawing/2014/main" id="{E0EEF1BC-8501-4A92-B202-73AF45F18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3555" name="Text Box 4">
            <a:extLst>
              <a:ext uri="{FF2B5EF4-FFF2-40B4-BE49-F238E27FC236}">
                <a16:creationId xmlns:a16="http://schemas.microsoft.com/office/drawing/2014/main" id="{3FAACB3B-0432-4964-A6F0-D73CBCD9A4AB}"/>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3556" name="Text Box 5">
            <a:extLst>
              <a:ext uri="{FF2B5EF4-FFF2-40B4-BE49-F238E27FC236}">
                <a16:creationId xmlns:a16="http://schemas.microsoft.com/office/drawing/2014/main" id="{B4AB25EC-B3AA-4E4B-9C73-9EF73CFE6BDD}"/>
              </a:ext>
            </a:extLst>
          </p:cNvPr>
          <p:cNvSpPr txBox="1">
            <a:spLocks noChangeArrowheads="1"/>
          </p:cNvSpPr>
          <p:nvPr/>
        </p:nvSpPr>
        <p:spPr bwMode="auto">
          <a:xfrm>
            <a:off x="935038" y="176213"/>
            <a:ext cx="673258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Vorgaben – zum Vertiefen</a:t>
            </a:r>
          </a:p>
        </p:txBody>
      </p:sp>
      <p:sp>
        <p:nvSpPr>
          <p:cNvPr id="23557" name="Freeform 6">
            <a:extLst>
              <a:ext uri="{FF2B5EF4-FFF2-40B4-BE49-F238E27FC236}">
                <a16:creationId xmlns:a16="http://schemas.microsoft.com/office/drawing/2014/main" id="{FFCE8A1A-4E7E-4840-9F4E-F02D21E4E4A0}"/>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8" name="Freeform 7">
            <a:extLst>
              <a:ext uri="{FF2B5EF4-FFF2-40B4-BE49-F238E27FC236}">
                <a16:creationId xmlns:a16="http://schemas.microsoft.com/office/drawing/2014/main" id="{B8DFC03B-B528-41AA-ABE8-B7CA8370E8FE}"/>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9" name="Text Box 8">
            <a:extLst>
              <a:ext uri="{FF2B5EF4-FFF2-40B4-BE49-F238E27FC236}">
                <a16:creationId xmlns:a16="http://schemas.microsoft.com/office/drawing/2014/main" id="{E9EB5BEA-8335-4318-8139-63AEE4BDC913}"/>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3560" name="Text Box 9">
            <a:extLst>
              <a:ext uri="{FF2B5EF4-FFF2-40B4-BE49-F238E27FC236}">
                <a16:creationId xmlns:a16="http://schemas.microsoft.com/office/drawing/2014/main" id="{D89B410F-14DF-44A9-9B78-CB29016071E6}"/>
              </a:ext>
            </a:extLst>
          </p:cNvPr>
          <p:cNvSpPr txBox="1">
            <a:spLocks noChangeArrowheads="1"/>
          </p:cNvSpPr>
          <p:nvPr/>
        </p:nvSpPr>
        <p:spPr bwMode="auto">
          <a:xfrm>
            <a:off x="935038" y="176213"/>
            <a:ext cx="673258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Vorgaben – zum Vertiefen</a:t>
            </a:r>
          </a:p>
        </p:txBody>
      </p:sp>
      <p:sp>
        <p:nvSpPr>
          <p:cNvPr id="23561" name="Freeform 10">
            <a:extLst>
              <a:ext uri="{FF2B5EF4-FFF2-40B4-BE49-F238E27FC236}">
                <a16:creationId xmlns:a16="http://schemas.microsoft.com/office/drawing/2014/main" id="{A6FAAAAB-9E4F-45C2-9221-4C81E1105B93}"/>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8683" name="Text Box 11">
            <a:extLst>
              <a:ext uri="{FF2B5EF4-FFF2-40B4-BE49-F238E27FC236}">
                <a16:creationId xmlns:a16="http://schemas.microsoft.com/office/drawing/2014/main" id="{0AA98B8B-0985-44AA-BB33-42FA8DD6017E}"/>
              </a:ext>
            </a:extLst>
          </p:cNvPr>
          <p:cNvSpPr txBox="1">
            <a:spLocks noChangeArrowheads="1"/>
          </p:cNvSpPr>
          <p:nvPr/>
        </p:nvSpPr>
        <p:spPr bwMode="auto">
          <a:xfrm>
            <a:off x="755650" y="863600"/>
            <a:ext cx="7885113" cy="3687763"/>
          </a:xfrm>
          <a:prstGeom prst="rect">
            <a:avLst/>
          </a:prstGeom>
          <a:noFill/>
          <a:ln>
            <a:noFill/>
          </a:ln>
          <a:effectLst/>
        </p:spPr>
        <p:txBody>
          <a:bodyPr/>
          <a:lstStyle>
            <a:lvl1pPr marL="57150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287337" indent="-285750" eaLnBrk="1" hangingPunct="1">
              <a:spcAft>
                <a:spcPts val="1200"/>
              </a:spcAft>
              <a:buClr>
                <a:srgbClr val="000000"/>
              </a:buClr>
              <a:buSzPct val="100000"/>
              <a:buFont typeface="Wingdings" panose="05000000000000000000" pitchFamily="2" charset="2"/>
              <a:buChar char="ü"/>
              <a:defRPr/>
            </a:pPr>
            <a:r>
              <a:rPr lang="de-DE" altLang="de-DE" dirty="0">
                <a:latin typeface="Calibri" panose="020F0502020204030204" pitchFamily="34" charset="0"/>
              </a:rPr>
              <a:t>Folgekursprinzip: Fächer, die man in der Q-Phase belegen will, muss man auch in der Einführungsphase belegen</a:t>
            </a:r>
          </a:p>
          <a:p>
            <a:pPr marL="287337" indent="-285750" eaLnBrk="1" hangingPunct="1">
              <a:buClr>
                <a:srgbClr val="000000"/>
              </a:buClr>
              <a:buSzPct val="100000"/>
              <a:buFont typeface="Wingdings" panose="05000000000000000000" pitchFamily="2" charset="2"/>
              <a:buChar char="ü"/>
              <a:defRPr/>
            </a:pPr>
            <a:r>
              <a:rPr lang="de-DE" altLang="de-DE" dirty="0">
                <a:latin typeface="Calibri" panose="020F0502020204030204" pitchFamily="34" charset="0"/>
              </a:rPr>
              <a:t>Folgende Abi-Wahlen bedingen Mathematik als Abitur-Fach:</a:t>
            </a:r>
          </a:p>
          <a:p>
            <a:pPr marL="1587" indent="0" eaLnBrk="1" hangingPunct="1">
              <a:spcAft>
                <a:spcPts val="1200"/>
              </a:spcAft>
              <a:defRPr/>
            </a:pPr>
            <a:r>
              <a:rPr lang="de-DE" altLang="de-DE" dirty="0">
                <a:latin typeface="Calibri" panose="020F0502020204030204" pitchFamily="34" charset="0"/>
              </a:rPr>
              <a:t>     zwei Fremdsprachen; zwei Gesellschaftswissenschaften; Sport oder Kunst</a:t>
            </a:r>
          </a:p>
          <a:p>
            <a:pPr marL="287337" indent="-285750" eaLnBrk="1" hangingPunct="1">
              <a:buClr>
                <a:srgbClr val="000000"/>
              </a:buClr>
              <a:buSzPct val="100000"/>
              <a:buFont typeface="Wingdings" panose="05000000000000000000" pitchFamily="2" charset="2"/>
              <a:buChar char="ü"/>
              <a:defRPr/>
            </a:pPr>
            <a:r>
              <a:rPr lang="de-DE" altLang="de-DE" dirty="0">
                <a:latin typeface="Calibri" panose="020F0502020204030204" pitchFamily="34" charset="0"/>
              </a:rPr>
              <a:t>Folgende Abi-Kombinationen sind ausgeschlossen:</a:t>
            </a:r>
          </a:p>
          <a:p>
            <a:pPr marL="271462" indent="0" eaLnBrk="1" hangingPunct="1">
              <a:defRPr/>
            </a:pPr>
            <a:r>
              <a:rPr lang="de-DE" altLang="de-DE" dirty="0">
                <a:latin typeface="Calibri" panose="020F0502020204030204" pitchFamily="34" charset="0"/>
              </a:rPr>
              <a:t>	zweimal Naturwissenschaft (Chemie und Biologie)</a:t>
            </a:r>
          </a:p>
          <a:p>
            <a:pPr marL="271462" indent="0" eaLnBrk="1" hangingPunct="1">
              <a:defRPr/>
            </a:pPr>
            <a:r>
              <a:rPr lang="de-DE" altLang="de-DE" dirty="0">
                <a:latin typeface="Calibri" panose="020F0502020204030204" pitchFamily="34" charset="0"/>
              </a:rPr>
              <a:t>	Naturwissenschaft und Sport</a:t>
            </a:r>
          </a:p>
          <a:p>
            <a:pPr marL="271462" indent="0" eaLnBrk="1" hangingPunct="1">
              <a:defRPr/>
            </a:pPr>
            <a:r>
              <a:rPr lang="de-DE" altLang="de-DE" dirty="0">
                <a:latin typeface="Calibri" panose="020F0502020204030204" pitchFamily="34" charset="0"/>
              </a:rPr>
              <a:t>	Religion und Sport</a:t>
            </a:r>
          </a:p>
          <a:p>
            <a:pPr eaLnBrk="1" hangingPunct="1">
              <a:buFont typeface="Wingdings" panose="05000000000000000000" pitchFamily="2" charset="2"/>
              <a:buChar char="ü"/>
              <a:defRPr/>
            </a:pPr>
            <a:endParaRPr lang="de-DE" altLang="de-DE" dirty="0">
              <a:latin typeface="Calibri" panose="020F0502020204030204" pitchFamily="34" charset="0"/>
            </a:endParaRPr>
          </a:p>
          <a:p>
            <a:pPr marL="287337" indent="-285750" eaLnBrk="1" hangingPunct="1">
              <a:buClr>
                <a:srgbClr val="000000"/>
              </a:buClr>
              <a:buSzPct val="100000"/>
              <a:buFont typeface="Wingdings" panose="05000000000000000000" pitchFamily="2" charset="2"/>
              <a:buChar char="ü"/>
              <a:defRPr/>
            </a:pPr>
            <a:r>
              <a:rPr lang="de-DE" altLang="de-DE" dirty="0">
                <a:latin typeface="Calibri" panose="020F0502020204030204" pitchFamily="34" charset="0"/>
              </a:rPr>
              <a:t>Bei keiner Belegung von Geschichte (Sozialwissenschaften) in der EF/Q1 muss in der Q2 ein zweistündiger Zusatzkurs Geschichte (</a:t>
            </a:r>
            <a:r>
              <a:rPr lang="de-DE" altLang="de-DE" dirty="0" err="1">
                <a:latin typeface="Calibri" panose="020F0502020204030204" pitchFamily="34" charset="0"/>
              </a:rPr>
              <a:t>Sowi</a:t>
            </a:r>
            <a:r>
              <a:rPr lang="de-DE" altLang="de-DE" dirty="0">
                <a:latin typeface="Calibri" panose="020F0502020204030204" pitchFamily="34" charset="0"/>
              </a:rPr>
              <a:t>) belegt werden.</a:t>
            </a:r>
          </a:p>
        </p:txBody>
      </p:sp>
      <p:pic>
        <p:nvPicPr>
          <p:cNvPr id="23563" name="Picture 12">
            <a:extLst>
              <a:ext uri="{FF2B5EF4-FFF2-40B4-BE49-F238E27FC236}">
                <a16:creationId xmlns:a16="http://schemas.microsoft.com/office/drawing/2014/main" id="{9C84F504-4CFB-4115-AF6A-B07FB2DE1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7170" name="Group 1">
            <a:extLst>
              <a:ext uri="{FF2B5EF4-FFF2-40B4-BE49-F238E27FC236}">
                <a16:creationId xmlns:a16="http://schemas.microsoft.com/office/drawing/2014/main" id="{4697B9F8-17EF-4893-AF2F-1AF3B89F9732}"/>
              </a:ext>
            </a:extLst>
          </p:cNvPr>
          <p:cNvGrpSpPr>
            <a:grpSpLocks/>
          </p:cNvGrpSpPr>
          <p:nvPr/>
        </p:nvGrpSpPr>
        <p:grpSpPr bwMode="auto">
          <a:xfrm>
            <a:off x="0" y="0"/>
            <a:ext cx="9142413" cy="769938"/>
            <a:chOff x="0" y="0"/>
            <a:chExt cx="5759" cy="485"/>
          </a:xfrm>
        </p:grpSpPr>
        <p:sp>
          <p:nvSpPr>
            <p:cNvPr id="7187" name="Freeform 2">
              <a:extLst>
                <a:ext uri="{FF2B5EF4-FFF2-40B4-BE49-F238E27FC236}">
                  <a16:creationId xmlns:a16="http://schemas.microsoft.com/office/drawing/2014/main" id="{484D14E4-8872-49FD-A333-FAED2E1718E4}"/>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7188" name="Picture 3">
              <a:extLst>
                <a:ext uri="{FF2B5EF4-FFF2-40B4-BE49-F238E27FC236}">
                  <a16:creationId xmlns:a16="http://schemas.microsoft.com/office/drawing/2014/main" id="{3F10820B-C516-4595-8419-8E4D7C4B8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171" name="Text Box 4">
            <a:extLst>
              <a:ext uri="{FF2B5EF4-FFF2-40B4-BE49-F238E27FC236}">
                <a16:creationId xmlns:a16="http://schemas.microsoft.com/office/drawing/2014/main" id="{DABB37F4-652D-4DD0-9811-8277033659B1}"/>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7172" name="Freeform 5">
            <a:extLst>
              <a:ext uri="{FF2B5EF4-FFF2-40B4-BE49-F238E27FC236}">
                <a16:creationId xmlns:a16="http://schemas.microsoft.com/office/drawing/2014/main" id="{BDC5F226-4B13-4937-BACB-344D62499C2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73" name="Text Box 6">
            <a:extLst>
              <a:ext uri="{FF2B5EF4-FFF2-40B4-BE49-F238E27FC236}">
                <a16:creationId xmlns:a16="http://schemas.microsoft.com/office/drawing/2014/main" id="{7DD80112-D15F-4518-9E48-FD7A40E2CEFB}"/>
              </a:ext>
            </a:extLst>
          </p:cNvPr>
          <p:cNvSpPr txBox="1">
            <a:spLocks noChangeArrowheads="1"/>
          </p:cNvSpPr>
          <p:nvPr/>
        </p:nvSpPr>
        <p:spPr bwMode="auto">
          <a:xfrm>
            <a:off x="971550" y="1058863"/>
            <a:ext cx="680402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Abschlüsse der gymnasialen Oberstufe…</a:t>
            </a:r>
          </a:p>
        </p:txBody>
      </p:sp>
      <p:sp>
        <p:nvSpPr>
          <p:cNvPr id="7174" name="Text Box 7">
            <a:extLst>
              <a:ext uri="{FF2B5EF4-FFF2-40B4-BE49-F238E27FC236}">
                <a16:creationId xmlns:a16="http://schemas.microsoft.com/office/drawing/2014/main" id="{0B4C2123-0A91-4B97-8AC5-8BC006809A23}"/>
              </a:ext>
            </a:extLst>
          </p:cNvPr>
          <p:cNvSpPr txBox="1">
            <a:spLocks noChangeArrowheads="1"/>
          </p:cNvSpPr>
          <p:nvPr/>
        </p:nvSpPr>
        <p:spPr bwMode="auto">
          <a:xfrm>
            <a:off x="1082675" y="1933575"/>
            <a:ext cx="2808288" cy="2062163"/>
          </a:xfrm>
          <a:prstGeom prst="rect">
            <a:avLst/>
          </a:prstGeom>
          <a:solidFill>
            <a:srgbClr val="DCE6F2"/>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b="1">
                <a:latin typeface="Calibri" panose="020F0502020204030204" pitchFamily="34" charset="0"/>
              </a:rPr>
              <a:t>Fachhochschulreife nach Q1</a:t>
            </a:r>
          </a:p>
          <a:p>
            <a:pPr eaLnBrk="1" hangingPunct="1">
              <a:lnSpc>
                <a:spcPct val="100000"/>
              </a:lnSpc>
              <a:spcAft>
                <a:spcPct val="0"/>
              </a:spcAft>
            </a:pPr>
            <a:endParaRPr lang="de-DE" altLang="de-DE" sz="2400" b="1">
              <a:latin typeface="Calibri" panose="020F0502020204030204" pitchFamily="34" charset="0"/>
            </a:endParaRPr>
          </a:p>
          <a:p>
            <a:pPr eaLnBrk="1" hangingPunct="1">
              <a:lnSpc>
                <a:spcPct val="100000"/>
              </a:lnSpc>
              <a:spcAft>
                <a:spcPct val="0"/>
              </a:spcAft>
            </a:pPr>
            <a:r>
              <a:rPr lang="de-DE" altLang="de-DE" sz="1400">
                <a:latin typeface="Calibri" panose="020F0502020204030204" pitchFamily="34" charset="0"/>
              </a:rPr>
              <a:t>In Verbindung mit einer abgeschlossenen Berufsausbildung oder einem einjährigen Praktikum</a:t>
            </a:r>
          </a:p>
          <a:p>
            <a:pPr eaLnBrk="1" hangingPunct="1">
              <a:lnSpc>
                <a:spcPct val="100000"/>
              </a:lnSpc>
              <a:spcAft>
                <a:spcPct val="0"/>
              </a:spcAft>
            </a:pPr>
            <a:endParaRPr lang="de-DE" altLang="de-DE" sz="1400">
              <a:latin typeface="Calibri" panose="020F0502020204030204" pitchFamily="34" charset="0"/>
            </a:endParaRPr>
          </a:p>
        </p:txBody>
      </p:sp>
      <p:sp>
        <p:nvSpPr>
          <p:cNvPr id="7175" name="Text Box 8">
            <a:extLst>
              <a:ext uri="{FF2B5EF4-FFF2-40B4-BE49-F238E27FC236}">
                <a16:creationId xmlns:a16="http://schemas.microsoft.com/office/drawing/2014/main" id="{34CC7102-3309-4698-99BC-4E64326C1B08}"/>
              </a:ext>
            </a:extLst>
          </p:cNvPr>
          <p:cNvSpPr txBox="1">
            <a:spLocks noChangeArrowheads="1"/>
          </p:cNvSpPr>
          <p:nvPr/>
        </p:nvSpPr>
        <p:spPr bwMode="auto">
          <a:xfrm>
            <a:off x="4008438" y="1933575"/>
            <a:ext cx="2825750" cy="2062163"/>
          </a:xfrm>
          <a:prstGeom prst="rect">
            <a:avLst/>
          </a:prstGeom>
          <a:solidFill>
            <a:srgbClr val="D7E4BD"/>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b="1">
                <a:latin typeface="Calibri" panose="020F0502020204030204" pitchFamily="34" charset="0"/>
              </a:rPr>
              <a:t>Abitur </a:t>
            </a:r>
          </a:p>
          <a:p>
            <a:pPr eaLnBrk="1" hangingPunct="1">
              <a:lnSpc>
                <a:spcPct val="100000"/>
              </a:lnSpc>
              <a:spcAft>
                <a:spcPct val="0"/>
              </a:spcAft>
            </a:pPr>
            <a:r>
              <a:rPr lang="de-DE" altLang="de-DE" sz="2400" b="1">
                <a:latin typeface="Calibri" panose="020F0502020204030204" pitchFamily="34" charset="0"/>
              </a:rPr>
              <a:t>nach Q2</a:t>
            </a:r>
          </a:p>
          <a:p>
            <a:pPr eaLnBrk="1" hangingPunct="1">
              <a:lnSpc>
                <a:spcPct val="100000"/>
              </a:lnSpc>
              <a:spcAft>
                <a:spcPct val="0"/>
              </a:spcAft>
            </a:pPr>
            <a:endParaRPr lang="de-DE" altLang="de-DE" sz="2000" b="1">
              <a:latin typeface="Calibri" panose="020F0502020204030204" pitchFamily="34" charset="0"/>
            </a:endParaRPr>
          </a:p>
          <a:p>
            <a:pPr eaLnBrk="1" hangingPunct="1">
              <a:lnSpc>
                <a:spcPct val="100000"/>
              </a:lnSpc>
              <a:spcAft>
                <a:spcPct val="0"/>
              </a:spcAft>
            </a:pPr>
            <a:r>
              <a:rPr lang="de-DE" altLang="de-DE" sz="2000" b="1">
                <a:latin typeface="Calibri" panose="020F0502020204030204" pitchFamily="34" charset="0"/>
              </a:rPr>
              <a:t>Hochschulzugang</a:t>
            </a:r>
          </a:p>
          <a:p>
            <a:pPr eaLnBrk="1" hangingPunct="1">
              <a:lnSpc>
                <a:spcPct val="100000"/>
              </a:lnSpc>
              <a:spcAft>
                <a:spcPct val="0"/>
              </a:spcAft>
            </a:pPr>
            <a:r>
              <a:rPr lang="de-DE" altLang="de-DE" sz="1400">
                <a:latin typeface="Calibri" panose="020F0502020204030204" pitchFamily="34" charset="0"/>
              </a:rPr>
              <a:t>als eigentliches Ziel</a:t>
            </a:r>
          </a:p>
          <a:p>
            <a:pPr eaLnBrk="1" hangingPunct="1">
              <a:lnSpc>
                <a:spcPct val="100000"/>
              </a:lnSpc>
              <a:spcAft>
                <a:spcPct val="0"/>
              </a:spcAft>
            </a:pPr>
            <a:endParaRPr lang="de-DE" altLang="de-DE" sz="1400">
              <a:latin typeface="Calibri" panose="020F0502020204030204" pitchFamily="34" charset="0"/>
            </a:endParaRPr>
          </a:p>
        </p:txBody>
      </p:sp>
      <p:pic>
        <p:nvPicPr>
          <p:cNvPr id="7176" name="Picture 9">
            <a:extLst>
              <a:ext uri="{FF2B5EF4-FFF2-40B4-BE49-F238E27FC236}">
                <a16:creationId xmlns:a16="http://schemas.microsoft.com/office/drawing/2014/main" id="{B49E5D80-E55C-4A96-8441-D0D348618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941638"/>
            <a:ext cx="2560637" cy="1604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7" name="Text Box 10">
            <a:extLst>
              <a:ext uri="{FF2B5EF4-FFF2-40B4-BE49-F238E27FC236}">
                <a16:creationId xmlns:a16="http://schemas.microsoft.com/office/drawing/2014/main" id="{15B27D96-3C7F-417C-B401-EC525FAB302F}"/>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7178" name="Freeform 11">
            <a:extLst>
              <a:ext uri="{FF2B5EF4-FFF2-40B4-BE49-F238E27FC236}">
                <a16:creationId xmlns:a16="http://schemas.microsoft.com/office/drawing/2014/main" id="{4E24DBCC-1B97-42A9-9450-028E86D3B813}"/>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79" name="Text Box 12">
            <a:extLst>
              <a:ext uri="{FF2B5EF4-FFF2-40B4-BE49-F238E27FC236}">
                <a16:creationId xmlns:a16="http://schemas.microsoft.com/office/drawing/2014/main" id="{59A85EC2-3A86-45FB-89A4-5DE22B7E5652}"/>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7180" name="Freeform 13">
            <a:extLst>
              <a:ext uri="{FF2B5EF4-FFF2-40B4-BE49-F238E27FC236}">
                <a16:creationId xmlns:a16="http://schemas.microsoft.com/office/drawing/2014/main" id="{3307EE11-FCCF-477B-BCFB-E7A0C291F3A5}"/>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81" name="Text Box 14">
            <a:extLst>
              <a:ext uri="{FF2B5EF4-FFF2-40B4-BE49-F238E27FC236}">
                <a16:creationId xmlns:a16="http://schemas.microsoft.com/office/drawing/2014/main" id="{25EA52C6-AC08-4938-833C-E0CBFA0321F1}"/>
              </a:ext>
            </a:extLst>
          </p:cNvPr>
          <p:cNvSpPr txBox="1">
            <a:spLocks noChangeArrowheads="1"/>
          </p:cNvSpPr>
          <p:nvPr/>
        </p:nvSpPr>
        <p:spPr bwMode="auto">
          <a:xfrm>
            <a:off x="971550" y="1058863"/>
            <a:ext cx="680402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Abschlüsse d</a:t>
            </a:r>
          </a:p>
        </p:txBody>
      </p:sp>
      <p:sp>
        <p:nvSpPr>
          <p:cNvPr id="7182" name="Text Box 15">
            <a:extLst>
              <a:ext uri="{FF2B5EF4-FFF2-40B4-BE49-F238E27FC236}">
                <a16:creationId xmlns:a16="http://schemas.microsoft.com/office/drawing/2014/main" id="{C4B83CB9-6D98-41CD-8572-4C3B4DE176FF}"/>
              </a:ext>
            </a:extLst>
          </p:cNvPr>
          <p:cNvSpPr txBox="1">
            <a:spLocks noChangeArrowheads="1"/>
          </p:cNvSpPr>
          <p:nvPr/>
        </p:nvSpPr>
        <p:spPr bwMode="auto">
          <a:xfrm>
            <a:off x="1082675" y="1933575"/>
            <a:ext cx="2808288" cy="2062163"/>
          </a:xfrm>
          <a:prstGeom prst="rect">
            <a:avLst/>
          </a:prstGeom>
          <a:solidFill>
            <a:srgbClr val="DCE6F2"/>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b="1" dirty="0">
                <a:latin typeface="Calibri" panose="020F0502020204030204" pitchFamily="34" charset="0"/>
              </a:rPr>
              <a:t>Fachhochschulreife nach Q1</a:t>
            </a:r>
          </a:p>
          <a:p>
            <a:pPr eaLnBrk="1" hangingPunct="1">
              <a:lnSpc>
                <a:spcPct val="100000"/>
              </a:lnSpc>
              <a:spcAft>
                <a:spcPct val="0"/>
              </a:spcAft>
            </a:pPr>
            <a:endParaRPr lang="de-DE" altLang="de-DE" sz="2400" b="1" dirty="0">
              <a:latin typeface="Calibri" panose="020F0502020204030204" pitchFamily="34" charset="0"/>
            </a:endParaRPr>
          </a:p>
          <a:p>
            <a:pPr eaLnBrk="1" hangingPunct="1">
              <a:lnSpc>
                <a:spcPct val="100000"/>
              </a:lnSpc>
              <a:spcAft>
                <a:spcPct val="0"/>
              </a:spcAft>
            </a:pPr>
            <a:r>
              <a:rPr lang="de-DE" altLang="de-DE" sz="1400" dirty="0">
                <a:latin typeface="Calibri" panose="020F0502020204030204" pitchFamily="34" charset="0"/>
              </a:rPr>
              <a:t>In Verbindung mit einer abgeschlossenen Berufsausbildung oder einem einjährigen Praktikum</a:t>
            </a:r>
          </a:p>
          <a:p>
            <a:pPr eaLnBrk="1" hangingPunct="1">
              <a:lnSpc>
                <a:spcPct val="100000"/>
              </a:lnSpc>
              <a:spcAft>
                <a:spcPct val="0"/>
              </a:spcAft>
            </a:pPr>
            <a:endParaRPr lang="de-DE" altLang="de-DE" sz="1400" dirty="0">
              <a:latin typeface="Calibri" panose="020F0502020204030204" pitchFamily="34" charset="0"/>
            </a:endParaRPr>
          </a:p>
        </p:txBody>
      </p:sp>
      <p:sp>
        <p:nvSpPr>
          <p:cNvPr id="7183" name="Text Box 16">
            <a:extLst>
              <a:ext uri="{FF2B5EF4-FFF2-40B4-BE49-F238E27FC236}">
                <a16:creationId xmlns:a16="http://schemas.microsoft.com/office/drawing/2014/main" id="{DAC85C35-EC17-486E-888D-467FCE30D6D7}"/>
              </a:ext>
            </a:extLst>
          </p:cNvPr>
          <p:cNvSpPr txBox="1">
            <a:spLocks noChangeArrowheads="1"/>
          </p:cNvSpPr>
          <p:nvPr/>
        </p:nvSpPr>
        <p:spPr bwMode="auto">
          <a:xfrm>
            <a:off x="4008438" y="1933575"/>
            <a:ext cx="2825750" cy="2062163"/>
          </a:xfrm>
          <a:prstGeom prst="rect">
            <a:avLst/>
          </a:prstGeom>
          <a:solidFill>
            <a:srgbClr val="D7E4BD"/>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b="1" dirty="0">
                <a:latin typeface="Calibri" panose="020F0502020204030204" pitchFamily="34" charset="0"/>
              </a:rPr>
              <a:t>Abitur </a:t>
            </a:r>
          </a:p>
          <a:p>
            <a:pPr eaLnBrk="1" hangingPunct="1">
              <a:lnSpc>
                <a:spcPct val="100000"/>
              </a:lnSpc>
              <a:spcAft>
                <a:spcPct val="0"/>
              </a:spcAft>
            </a:pPr>
            <a:r>
              <a:rPr lang="de-DE" altLang="de-DE" sz="2400" b="1" dirty="0">
                <a:latin typeface="Calibri" panose="020F0502020204030204" pitchFamily="34" charset="0"/>
              </a:rPr>
              <a:t>nach Q2</a:t>
            </a:r>
          </a:p>
          <a:p>
            <a:pPr eaLnBrk="1" hangingPunct="1">
              <a:lnSpc>
                <a:spcPct val="100000"/>
              </a:lnSpc>
              <a:spcAft>
                <a:spcPct val="0"/>
              </a:spcAft>
            </a:pPr>
            <a:endParaRPr lang="de-DE" altLang="de-DE" sz="2000" b="1" dirty="0">
              <a:latin typeface="Calibri" panose="020F0502020204030204" pitchFamily="34" charset="0"/>
            </a:endParaRPr>
          </a:p>
          <a:p>
            <a:pPr eaLnBrk="1" hangingPunct="1">
              <a:lnSpc>
                <a:spcPct val="100000"/>
              </a:lnSpc>
              <a:spcAft>
                <a:spcPct val="0"/>
              </a:spcAft>
            </a:pPr>
            <a:r>
              <a:rPr lang="de-DE" altLang="de-DE" sz="2000" b="1" dirty="0">
                <a:latin typeface="Calibri" panose="020F0502020204030204" pitchFamily="34" charset="0"/>
              </a:rPr>
              <a:t>Hochschulzugang</a:t>
            </a:r>
          </a:p>
          <a:p>
            <a:pPr eaLnBrk="1" hangingPunct="1">
              <a:lnSpc>
                <a:spcPct val="100000"/>
              </a:lnSpc>
              <a:spcAft>
                <a:spcPct val="0"/>
              </a:spcAft>
            </a:pPr>
            <a:r>
              <a:rPr lang="de-DE" altLang="de-DE" sz="1400" dirty="0">
                <a:latin typeface="Calibri" panose="020F0502020204030204" pitchFamily="34" charset="0"/>
              </a:rPr>
              <a:t>als eigentliches Ziel</a:t>
            </a:r>
          </a:p>
          <a:p>
            <a:pPr eaLnBrk="1" hangingPunct="1">
              <a:lnSpc>
                <a:spcPct val="100000"/>
              </a:lnSpc>
              <a:spcAft>
                <a:spcPct val="0"/>
              </a:spcAft>
            </a:pPr>
            <a:endParaRPr lang="de-DE" altLang="de-DE" sz="1400" dirty="0">
              <a:latin typeface="Calibri" panose="020F0502020204030204" pitchFamily="34" charset="0"/>
            </a:endParaRPr>
          </a:p>
        </p:txBody>
      </p:sp>
      <p:pic>
        <p:nvPicPr>
          <p:cNvPr id="7184" name="Picture 17">
            <a:extLst>
              <a:ext uri="{FF2B5EF4-FFF2-40B4-BE49-F238E27FC236}">
                <a16:creationId xmlns:a16="http://schemas.microsoft.com/office/drawing/2014/main" id="{0F027105-0B6E-44FA-A092-E6F679F9F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941638"/>
            <a:ext cx="2560637" cy="1604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5" name="Text Box 18">
            <a:extLst>
              <a:ext uri="{FF2B5EF4-FFF2-40B4-BE49-F238E27FC236}">
                <a16:creationId xmlns:a16="http://schemas.microsoft.com/office/drawing/2014/main" id="{A4BBF1E5-0C4A-4DA1-93E0-DC3BC2BBF9FF}"/>
              </a:ext>
            </a:extLst>
          </p:cNvPr>
          <p:cNvSpPr txBox="1">
            <a:spLocks noChangeArrowheads="1"/>
          </p:cNvSpPr>
          <p:nvPr/>
        </p:nvSpPr>
        <p:spPr bwMode="auto">
          <a:xfrm>
            <a:off x="935038" y="209550"/>
            <a:ext cx="615724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mit uns in Emmerich</a:t>
            </a:r>
          </a:p>
        </p:txBody>
      </p:sp>
      <p:pic>
        <p:nvPicPr>
          <p:cNvPr id="7186" name="Picture 19">
            <a:extLst>
              <a:ext uri="{FF2B5EF4-FFF2-40B4-BE49-F238E27FC236}">
                <a16:creationId xmlns:a16="http://schemas.microsoft.com/office/drawing/2014/main" id="{43553824-EB43-4673-84DD-7BB3E98EC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27650" name="Group 1">
            <a:extLst>
              <a:ext uri="{FF2B5EF4-FFF2-40B4-BE49-F238E27FC236}">
                <a16:creationId xmlns:a16="http://schemas.microsoft.com/office/drawing/2014/main" id="{C7C7FD12-03BA-4F18-B8B2-2C81714C8B5A}"/>
              </a:ext>
            </a:extLst>
          </p:cNvPr>
          <p:cNvGrpSpPr>
            <a:grpSpLocks/>
          </p:cNvGrpSpPr>
          <p:nvPr/>
        </p:nvGrpSpPr>
        <p:grpSpPr bwMode="auto">
          <a:xfrm>
            <a:off x="0" y="0"/>
            <a:ext cx="9142413" cy="769938"/>
            <a:chOff x="0" y="0"/>
            <a:chExt cx="5759" cy="485"/>
          </a:xfrm>
        </p:grpSpPr>
        <p:sp>
          <p:nvSpPr>
            <p:cNvPr id="27669" name="Freeform 2">
              <a:extLst>
                <a:ext uri="{FF2B5EF4-FFF2-40B4-BE49-F238E27FC236}">
                  <a16:creationId xmlns:a16="http://schemas.microsoft.com/office/drawing/2014/main" id="{005ED35B-71B8-4059-8A7C-AF2A19738E37}"/>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7670" name="Picture 3">
              <a:extLst>
                <a:ext uri="{FF2B5EF4-FFF2-40B4-BE49-F238E27FC236}">
                  <a16:creationId xmlns:a16="http://schemas.microsoft.com/office/drawing/2014/main" id="{E517B016-4A1A-4855-A4B4-13EF9139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7651" name="Text Box 4">
            <a:extLst>
              <a:ext uri="{FF2B5EF4-FFF2-40B4-BE49-F238E27FC236}">
                <a16:creationId xmlns:a16="http://schemas.microsoft.com/office/drawing/2014/main" id="{F114BF37-670C-45CD-BBA2-A0ACEE111DAC}"/>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7652" name="Text Box 5">
            <a:extLst>
              <a:ext uri="{FF2B5EF4-FFF2-40B4-BE49-F238E27FC236}">
                <a16:creationId xmlns:a16="http://schemas.microsoft.com/office/drawing/2014/main" id="{8035259F-870A-48A6-B4C3-63FDBBD38C09}"/>
              </a:ext>
            </a:extLst>
          </p:cNvPr>
          <p:cNvSpPr txBox="1">
            <a:spLocks noChangeArrowheads="1"/>
          </p:cNvSpPr>
          <p:nvPr/>
        </p:nvSpPr>
        <p:spPr bwMode="auto">
          <a:xfrm>
            <a:off x="827088" y="239713"/>
            <a:ext cx="66246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Das macht uns aus … kompetente Beratung </a:t>
            </a:r>
          </a:p>
        </p:txBody>
      </p:sp>
      <p:sp>
        <p:nvSpPr>
          <p:cNvPr id="27653" name="Freeform 6">
            <a:extLst>
              <a:ext uri="{FF2B5EF4-FFF2-40B4-BE49-F238E27FC236}">
                <a16:creationId xmlns:a16="http://schemas.microsoft.com/office/drawing/2014/main" id="{2ACEE3CC-D7F8-4B85-BA95-1A197173992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54" name="Text Box 7">
            <a:extLst>
              <a:ext uri="{FF2B5EF4-FFF2-40B4-BE49-F238E27FC236}">
                <a16:creationId xmlns:a16="http://schemas.microsoft.com/office/drawing/2014/main" id="{0DF066B4-FE39-4EC5-AAA5-BEB5D597B5F3}"/>
              </a:ext>
            </a:extLst>
          </p:cNvPr>
          <p:cNvSpPr txBox="1">
            <a:spLocks noChangeArrowheads="1"/>
          </p:cNvSpPr>
          <p:nvPr/>
        </p:nvSpPr>
        <p:spPr bwMode="auto">
          <a:xfrm>
            <a:off x="6575425" y="1295400"/>
            <a:ext cx="2052638"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Schullaufbahn-beratung</a:t>
            </a:r>
          </a:p>
        </p:txBody>
      </p:sp>
      <p:sp>
        <p:nvSpPr>
          <p:cNvPr id="27655" name="Text Box 8">
            <a:extLst>
              <a:ext uri="{FF2B5EF4-FFF2-40B4-BE49-F238E27FC236}">
                <a16:creationId xmlns:a16="http://schemas.microsoft.com/office/drawing/2014/main" id="{5A23B187-C504-4082-8F08-CABED48A3BD8}"/>
              </a:ext>
            </a:extLst>
          </p:cNvPr>
          <p:cNvSpPr txBox="1">
            <a:spLocks noChangeArrowheads="1"/>
          </p:cNvSpPr>
          <p:nvPr/>
        </p:nvSpPr>
        <p:spPr bwMode="auto">
          <a:xfrm>
            <a:off x="684213" y="1306513"/>
            <a:ext cx="2160587"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Schülerorientiertes Coaching</a:t>
            </a:r>
          </a:p>
        </p:txBody>
      </p:sp>
      <p:sp>
        <p:nvSpPr>
          <p:cNvPr id="27656" name="Text Box 9">
            <a:extLst>
              <a:ext uri="{FF2B5EF4-FFF2-40B4-BE49-F238E27FC236}">
                <a16:creationId xmlns:a16="http://schemas.microsoft.com/office/drawing/2014/main" id="{495968E6-922A-4C3A-99C2-95F4B842A460}"/>
              </a:ext>
            </a:extLst>
          </p:cNvPr>
          <p:cNvSpPr txBox="1">
            <a:spLocks noChangeArrowheads="1"/>
          </p:cNvSpPr>
          <p:nvPr/>
        </p:nvSpPr>
        <p:spPr bwMode="auto">
          <a:xfrm>
            <a:off x="684213" y="3060700"/>
            <a:ext cx="1944687" cy="400050"/>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Lebensberatung</a:t>
            </a:r>
          </a:p>
        </p:txBody>
      </p:sp>
      <p:sp>
        <p:nvSpPr>
          <p:cNvPr id="27657" name="Text Box 10">
            <a:extLst>
              <a:ext uri="{FF2B5EF4-FFF2-40B4-BE49-F238E27FC236}">
                <a16:creationId xmlns:a16="http://schemas.microsoft.com/office/drawing/2014/main" id="{D4F76B24-C386-4C61-89B1-FF81D990DF38}"/>
              </a:ext>
            </a:extLst>
          </p:cNvPr>
          <p:cNvSpPr txBox="1">
            <a:spLocks noChangeArrowheads="1"/>
          </p:cNvSpPr>
          <p:nvPr/>
        </p:nvSpPr>
        <p:spPr bwMode="auto">
          <a:xfrm>
            <a:off x="6611938" y="3109913"/>
            <a:ext cx="2016125"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Berufs- und Studienberatung</a:t>
            </a:r>
          </a:p>
        </p:txBody>
      </p:sp>
      <p:pic>
        <p:nvPicPr>
          <p:cNvPr id="27658" name="Picture 11">
            <a:extLst>
              <a:ext uri="{FF2B5EF4-FFF2-40B4-BE49-F238E27FC236}">
                <a16:creationId xmlns:a16="http://schemas.microsoft.com/office/drawing/2014/main" id="{D9CDAFA3-01F1-490D-89DB-2EBABEBD8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487488"/>
            <a:ext cx="3868738" cy="2627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9" name="Freeform 12">
            <a:extLst>
              <a:ext uri="{FF2B5EF4-FFF2-40B4-BE49-F238E27FC236}">
                <a16:creationId xmlns:a16="http://schemas.microsoft.com/office/drawing/2014/main" id="{92DEF9E9-68D6-4EAC-9A9E-5DE1E3B619E1}"/>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60" name="Text Box 13">
            <a:extLst>
              <a:ext uri="{FF2B5EF4-FFF2-40B4-BE49-F238E27FC236}">
                <a16:creationId xmlns:a16="http://schemas.microsoft.com/office/drawing/2014/main" id="{B50D199B-27EE-4BA3-A9BE-691C703AB8B1}"/>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7661" name="Text Box 14">
            <a:extLst>
              <a:ext uri="{FF2B5EF4-FFF2-40B4-BE49-F238E27FC236}">
                <a16:creationId xmlns:a16="http://schemas.microsoft.com/office/drawing/2014/main" id="{1B066093-D873-4EFD-892B-D6F3B40DCEEF}"/>
              </a:ext>
            </a:extLst>
          </p:cNvPr>
          <p:cNvSpPr txBox="1">
            <a:spLocks noChangeArrowheads="1"/>
          </p:cNvSpPr>
          <p:nvPr/>
        </p:nvSpPr>
        <p:spPr bwMode="auto">
          <a:xfrm>
            <a:off x="827088" y="239713"/>
            <a:ext cx="66246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Das macht uns aus … kompetente Beratung </a:t>
            </a:r>
          </a:p>
        </p:txBody>
      </p:sp>
      <p:sp>
        <p:nvSpPr>
          <p:cNvPr id="27662" name="Freeform 15">
            <a:extLst>
              <a:ext uri="{FF2B5EF4-FFF2-40B4-BE49-F238E27FC236}">
                <a16:creationId xmlns:a16="http://schemas.microsoft.com/office/drawing/2014/main" id="{3C36811E-DC93-41D3-B0CF-E981ABAA1625}"/>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63" name="Text Box 16">
            <a:extLst>
              <a:ext uri="{FF2B5EF4-FFF2-40B4-BE49-F238E27FC236}">
                <a16:creationId xmlns:a16="http://schemas.microsoft.com/office/drawing/2014/main" id="{0B6B5243-4B97-4F21-AA57-641051572A68}"/>
              </a:ext>
            </a:extLst>
          </p:cNvPr>
          <p:cNvSpPr txBox="1">
            <a:spLocks noChangeArrowheads="1"/>
          </p:cNvSpPr>
          <p:nvPr/>
        </p:nvSpPr>
        <p:spPr bwMode="auto">
          <a:xfrm>
            <a:off x="6575425" y="1295400"/>
            <a:ext cx="2052638"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Schullaufbahn-beratung</a:t>
            </a:r>
          </a:p>
        </p:txBody>
      </p:sp>
      <p:sp>
        <p:nvSpPr>
          <p:cNvPr id="27664" name="Text Box 17">
            <a:extLst>
              <a:ext uri="{FF2B5EF4-FFF2-40B4-BE49-F238E27FC236}">
                <a16:creationId xmlns:a16="http://schemas.microsoft.com/office/drawing/2014/main" id="{8890E224-2BB4-49C3-AAA8-2E237B51D823}"/>
              </a:ext>
            </a:extLst>
          </p:cNvPr>
          <p:cNvSpPr txBox="1">
            <a:spLocks noChangeArrowheads="1"/>
          </p:cNvSpPr>
          <p:nvPr/>
        </p:nvSpPr>
        <p:spPr bwMode="auto">
          <a:xfrm>
            <a:off x="684213" y="1306513"/>
            <a:ext cx="2160587"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Schülerorientiertes Coaching</a:t>
            </a:r>
          </a:p>
        </p:txBody>
      </p:sp>
      <p:sp>
        <p:nvSpPr>
          <p:cNvPr id="27665" name="Text Box 18">
            <a:extLst>
              <a:ext uri="{FF2B5EF4-FFF2-40B4-BE49-F238E27FC236}">
                <a16:creationId xmlns:a16="http://schemas.microsoft.com/office/drawing/2014/main" id="{49337D7F-747A-4E20-BBB5-03674498A070}"/>
              </a:ext>
            </a:extLst>
          </p:cNvPr>
          <p:cNvSpPr txBox="1">
            <a:spLocks noChangeArrowheads="1"/>
          </p:cNvSpPr>
          <p:nvPr/>
        </p:nvSpPr>
        <p:spPr bwMode="auto">
          <a:xfrm>
            <a:off x="684213" y="3060700"/>
            <a:ext cx="1944687" cy="400050"/>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Lebensberatung</a:t>
            </a:r>
          </a:p>
        </p:txBody>
      </p:sp>
      <p:sp>
        <p:nvSpPr>
          <p:cNvPr id="27666" name="Text Box 19">
            <a:extLst>
              <a:ext uri="{FF2B5EF4-FFF2-40B4-BE49-F238E27FC236}">
                <a16:creationId xmlns:a16="http://schemas.microsoft.com/office/drawing/2014/main" id="{016142CB-B521-44CE-BC01-E2F969C4EA01}"/>
              </a:ext>
            </a:extLst>
          </p:cNvPr>
          <p:cNvSpPr txBox="1">
            <a:spLocks noChangeArrowheads="1"/>
          </p:cNvSpPr>
          <p:nvPr/>
        </p:nvSpPr>
        <p:spPr bwMode="auto">
          <a:xfrm>
            <a:off x="6611938" y="3109913"/>
            <a:ext cx="2016125"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Berufs- und Studienberatung</a:t>
            </a:r>
          </a:p>
        </p:txBody>
      </p:sp>
      <p:pic>
        <p:nvPicPr>
          <p:cNvPr id="27667" name="Picture 20">
            <a:extLst>
              <a:ext uri="{FF2B5EF4-FFF2-40B4-BE49-F238E27FC236}">
                <a16:creationId xmlns:a16="http://schemas.microsoft.com/office/drawing/2014/main" id="{E862A6B6-FA5D-4D7F-9E2E-4ADEA81DD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487488"/>
            <a:ext cx="3868738" cy="2627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8" name="Picture 21">
            <a:extLst>
              <a:ext uri="{FF2B5EF4-FFF2-40B4-BE49-F238E27FC236}">
                <a16:creationId xmlns:a16="http://schemas.microsoft.com/office/drawing/2014/main" id="{F10BCA67-7EAF-48B8-82A9-188F232BD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sp>
        <p:nvSpPr>
          <p:cNvPr id="29698" name="Freeform 1">
            <a:extLst>
              <a:ext uri="{FF2B5EF4-FFF2-40B4-BE49-F238E27FC236}">
                <a16:creationId xmlns:a16="http://schemas.microsoft.com/office/drawing/2014/main" id="{06758326-C107-403A-A0FC-9E0624725934}"/>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9699" name="Text Box 2">
            <a:extLst>
              <a:ext uri="{FF2B5EF4-FFF2-40B4-BE49-F238E27FC236}">
                <a16:creationId xmlns:a16="http://schemas.microsoft.com/office/drawing/2014/main" id="{073B6611-9857-4466-A234-9D7A0D2A77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9700" name="Text Box 3">
            <a:extLst>
              <a:ext uri="{FF2B5EF4-FFF2-40B4-BE49-F238E27FC236}">
                <a16:creationId xmlns:a16="http://schemas.microsoft.com/office/drawing/2014/main" id="{1687CCB1-4192-4222-AC13-B1559917FF5F}"/>
              </a:ext>
            </a:extLst>
          </p:cNvPr>
          <p:cNvSpPr txBox="1">
            <a:spLocks noChangeArrowheads="1"/>
          </p:cNvSpPr>
          <p:nvPr/>
        </p:nvSpPr>
        <p:spPr bwMode="auto">
          <a:xfrm>
            <a:off x="1019175" y="204788"/>
            <a:ext cx="626427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 durch Mentor*in</a:t>
            </a:r>
          </a:p>
        </p:txBody>
      </p:sp>
      <p:pic>
        <p:nvPicPr>
          <p:cNvPr id="29701" name="Picture 4">
            <a:extLst>
              <a:ext uri="{FF2B5EF4-FFF2-40B4-BE49-F238E27FC236}">
                <a16:creationId xmlns:a16="http://schemas.microsoft.com/office/drawing/2014/main" id="{CF0ECDC9-0961-4423-AE21-D369F8E2C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777875"/>
            <a:ext cx="2349500" cy="4195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Freeform 5">
            <a:extLst>
              <a:ext uri="{FF2B5EF4-FFF2-40B4-BE49-F238E27FC236}">
                <a16:creationId xmlns:a16="http://schemas.microsoft.com/office/drawing/2014/main" id="{CFE238E6-4474-47C1-A536-CE59111395CB}"/>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9703" name="Text Box 6">
            <a:extLst>
              <a:ext uri="{FF2B5EF4-FFF2-40B4-BE49-F238E27FC236}">
                <a16:creationId xmlns:a16="http://schemas.microsoft.com/office/drawing/2014/main" id="{8E5FCA67-2492-4715-B36D-09A663E3B053}"/>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9704" name="Text Box 7">
            <a:extLst>
              <a:ext uri="{FF2B5EF4-FFF2-40B4-BE49-F238E27FC236}">
                <a16:creationId xmlns:a16="http://schemas.microsoft.com/office/drawing/2014/main" id="{593E071A-2899-4EB6-9654-F40012EB4671}"/>
              </a:ext>
            </a:extLst>
          </p:cNvPr>
          <p:cNvSpPr txBox="1">
            <a:spLocks noChangeArrowheads="1"/>
          </p:cNvSpPr>
          <p:nvPr/>
        </p:nvSpPr>
        <p:spPr bwMode="auto">
          <a:xfrm>
            <a:off x="1019175" y="204788"/>
            <a:ext cx="626427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Kompetente Beratung</a:t>
            </a:r>
          </a:p>
        </p:txBody>
      </p:sp>
      <p:sp>
        <p:nvSpPr>
          <p:cNvPr id="29705" name="Text Box 8">
            <a:extLst>
              <a:ext uri="{FF2B5EF4-FFF2-40B4-BE49-F238E27FC236}">
                <a16:creationId xmlns:a16="http://schemas.microsoft.com/office/drawing/2014/main" id="{8298ABB5-2D0F-4AC0-8635-15166BE4EBEE}"/>
              </a:ext>
            </a:extLst>
          </p:cNvPr>
          <p:cNvSpPr txBox="1">
            <a:spLocks noChangeArrowheads="1"/>
          </p:cNvSpPr>
          <p:nvPr/>
        </p:nvSpPr>
        <p:spPr bwMode="auto">
          <a:xfrm>
            <a:off x="1116013" y="898525"/>
            <a:ext cx="4494212" cy="461963"/>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a:latin typeface="Calibri" panose="020F0502020204030204" pitchFamily="34" charset="0"/>
              </a:rPr>
              <a:t>Schülerorientiertes Coaching</a:t>
            </a:r>
          </a:p>
        </p:txBody>
      </p:sp>
      <p:sp>
        <p:nvSpPr>
          <p:cNvPr id="29706" name="Text Box 9">
            <a:extLst>
              <a:ext uri="{FF2B5EF4-FFF2-40B4-BE49-F238E27FC236}">
                <a16:creationId xmlns:a16="http://schemas.microsoft.com/office/drawing/2014/main" id="{A96132C8-294D-423A-A0B0-953344698AF6}"/>
              </a:ext>
            </a:extLst>
          </p:cNvPr>
          <p:cNvSpPr txBox="1">
            <a:spLocks noChangeArrowheads="1"/>
          </p:cNvSpPr>
          <p:nvPr/>
        </p:nvSpPr>
        <p:spPr bwMode="auto">
          <a:xfrm>
            <a:off x="1111250" y="1522413"/>
            <a:ext cx="4494213" cy="3003550"/>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71500" indent="-569913">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ts val="1200"/>
              </a:spcAft>
            </a:pPr>
            <a:r>
              <a:rPr lang="de-DE" altLang="de-DE" sz="1600" b="1" dirty="0">
                <a:latin typeface="Calibri" panose="020F0502020204030204" pitchFamily="34" charset="0"/>
              </a:rPr>
              <a:t>Ein*e Mentor*in begleitet max. 14 Schüler*innen</a:t>
            </a:r>
          </a:p>
          <a:p>
            <a:pPr eaLnBrk="1" hangingPunct="1">
              <a:lnSpc>
                <a:spcPct val="100000"/>
              </a:lnSpc>
              <a:spcAft>
                <a:spcPct val="0"/>
              </a:spcAft>
              <a:buFont typeface="Times New Roman" panose="02020603050405020304" pitchFamily="18" charset="0"/>
              <a:buChar char="•"/>
            </a:pPr>
            <a:r>
              <a:rPr lang="de-DE" altLang="de-DE" sz="1800" dirty="0">
                <a:latin typeface="Calibri" panose="020F0502020204030204" pitchFamily="34" charset="0"/>
              </a:rPr>
              <a:t>Ressourcengespräch</a:t>
            </a:r>
          </a:p>
          <a:p>
            <a:pPr eaLnBrk="1" hangingPunct="1">
              <a:lnSpc>
                <a:spcPct val="100000"/>
              </a:lnSpc>
              <a:spcAft>
                <a:spcPct val="0"/>
              </a:spcAft>
              <a:buFont typeface="Times New Roman" panose="02020603050405020304" pitchFamily="18" charset="0"/>
              <a:buChar char="•"/>
            </a:pPr>
            <a:r>
              <a:rPr lang="de-DE" altLang="de-DE" sz="1800" dirty="0">
                <a:latin typeface="Calibri" panose="020F0502020204030204" pitchFamily="34" charset="0"/>
              </a:rPr>
              <a:t>Bilanzgespräch</a:t>
            </a:r>
          </a:p>
          <a:p>
            <a:pPr eaLnBrk="1" hangingPunct="1">
              <a:lnSpc>
                <a:spcPct val="100000"/>
              </a:lnSpc>
              <a:spcAft>
                <a:spcPct val="0"/>
              </a:spcAft>
              <a:buFont typeface="Times New Roman" panose="02020603050405020304" pitchFamily="18" charset="0"/>
              <a:buChar char="•"/>
            </a:pPr>
            <a:r>
              <a:rPr lang="de-DE" altLang="de-DE" sz="1800" dirty="0">
                <a:latin typeface="Calibri" panose="020F0502020204030204" pitchFamily="34" charset="0"/>
              </a:rPr>
              <a:t>Konfliktgespräch</a:t>
            </a:r>
          </a:p>
          <a:p>
            <a:pPr eaLnBrk="1" hangingPunct="1">
              <a:lnSpc>
                <a:spcPct val="100000"/>
              </a:lnSpc>
              <a:spcAft>
                <a:spcPct val="0"/>
              </a:spcAft>
              <a:buFont typeface="Times New Roman" panose="02020603050405020304" pitchFamily="18" charset="0"/>
              <a:buChar char="•"/>
            </a:pPr>
            <a:r>
              <a:rPr lang="de-DE" altLang="de-DE" sz="1800" dirty="0">
                <a:latin typeface="Calibri" panose="020F0502020204030204" pitchFamily="34" charset="0"/>
              </a:rPr>
              <a:t>Selbstmanagement</a:t>
            </a:r>
          </a:p>
          <a:p>
            <a:pPr eaLnBrk="1" hangingPunct="1">
              <a:lnSpc>
                <a:spcPct val="100000"/>
              </a:lnSpc>
              <a:spcAft>
                <a:spcPct val="0"/>
              </a:spcAft>
              <a:buFont typeface="Times New Roman" panose="02020603050405020304" pitchFamily="18" charset="0"/>
              <a:buChar char="•"/>
            </a:pPr>
            <a:r>
              <a:rPr lang="de-DE" altLang="de-DE" sz="1800" dirty="0">
                <a:latin typeface="Calibri" panose="020F0502020204030204" pitchFamily="34" charset="0"/>
              </a:rPr>
              <a:t>Stressbewältigung</a:t>
            </a:r>
          </a:p>
          <a:p>
            <a:pPr eaLnBrk="1" hangingPunct="1">
              <a:lnSpc>
                <a:spcPct val="100000"/>
              </a:lnSpc>
              <a:spcAft>
                <a:spcPct val="0"/>
              </a:spcAft>
              <a:buFont typeface="Times New Roman" panose="02020603050405020304" pitchFamily="18" charset="0"/>
              <a:buChar char="•"/>
            </a:pPr>
            <a:r>
              <a:rPr lang="de-DE" altLang="de-DE" sz="1800" dirty="0">
                <a:latin typeface="Calibri" panose="020F0502020204030204" pitchFamily="34" charset="0"/>
              </a:rPr>
              <a:t>Changemanagement</a:t>
            </a:r>
          </a:p>
          <a:p>
            <a:pPr eaLnBrk="1" hangingPunct="1">
              <a:lnSpc>
                <a:spcPct val="100000"/>
              </a:lnSpc>
              <a:spcAft>
                <a:spcPct val="0"/>
              </a:spcAft>
              <a:buFont typeface="Times New Roman" panose="02020603050405020304" pitchFamily="18" charset="0"/>
              <a:buChar char="•"/>
            </a:pPr>
            <a:r>
              <a:rPr lang="de-DE" altLang="de-DE" sz="1800" dirty="0">
                <a:latin typeface="Calibri" panose="020F0502020204030204" pitchFamily="34" charset="0"/>
              </a:rPr>
              <a:t>Prüfungs-, Auftrittsbewältigung</a:t>
            </a:r>
          </a:p>
          <a:p>
            <a:pPr eaLnBrk="1" hangingPunct="1">
              <a:lnSpc>
                <a:spcPct val="100000"/>
              </a:lnSpc>
              <a:spcAft>
                <a:spcPct val="0"/>
              </a:spcAft>
              <a:buFont typeface="Times New Roman" panose="02020603050405020304" pitchFamily="18" charset="0"/>
              <a:buChar char="•"/>
            </a:pPr>
            <a:r>
              <a:rPr lang="de-DE" altLang="de-DE" sz="1800" dirty="0">
                <a:latin typeface="Calibri" panose="020F0502020204030204" pitchFamily="34" charset="0"/>
              </a:rPr>
              <a:t>Timeline, Strategieprozesse</a:t>
            </a:r>
          </a:p>
          <a:p>
            <a:pPr eaLnBrk="1" hangingPunct="1">
              <a:lnSpc>
                <a:spcPct val="100000"/>
              </a:lnSpc>
              <a:spcAft>
                <a:spcPct val="0"/>
              </a:spcAft>
              <a:buFont typeface="Times New Roman" panose="02020603050405020304" pitchFamily="18" charset="0"/>
              <a:buChar char="•"/>
            </a:pPr>
            <a:r>
              <a:rPr lang="de-DE" altLang="de-DE" sz="1800" dirty="0">
                <a:latin typeface="Calibri" panose="020F0502020204030204" pitchFamily="34" charset="0"/>
              </a:rPr>
              <a:t>Systemisches Denken</a:t>
            </a:r>
          </a:p>
        </p:txBody>
      </p:sp>
      <p:pic>
        <p:nvPicPr>
          <p:cNvPr id="29707" name="Picture 10">
            <a:extLst>
              <a:ext uri="{FF2B5EF4-FFF2-40B4-BE49-F238E27FC236}">
                <a16:creationId xmlns:a16="http://schemas.microsoft.com/office/drawing/2014/main" id="{BBB53877-0BE1-46A9-BC2E-B6AA10D23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8" name="Freeform 11">
            <a:extLst>
              <a:ext uri="{FF2B5EF4-FFF2-40B4-BE49-F238E27FC236}">
                <a16:creationId xmlns:a16="http://schemas.microsoft.com/office/drawing/2014/main" id="{A446B63A-E99E-4B44-9FD0-8B5075B9934B}"/>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9709" name="Picture 12">
            <a:extLst>
              <a:ext uri="{FF2B5EF4-FFF2-40B4-BE49-F238E27FC236}">
                <a16:creationId xmlns:a16="http://schemas.microsoft.com/office/drawing/2014/main" id="{D824E033-7353-423A-89B9-1BD67E09C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777875"/>
            <a:ext cx="2349500" cy="4195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33794" name="Group 1">
            <a:extLst>
              <a:ext uri="{FF2B5EF4-FFF2-40B4-BE49-F238E27FC236}">
                <a16:creationId xmlns:a16="http://schemas.microsoft.com/office/drawing/2014/main" id="{2B65B39E-0469-4684-8AAC-C873F8EA07E3}"/>
              </a:ext>
            </a:extLst>
          </p:cNvPr>
          <p:cNvGrpSpPr>
            <a:grpSpLocks/>
          </p:cNvGrpSpPr>
          <p:nvPr/>
        </p:nvGrpSpPr>
        <p:grpSpPr bwMode="auto">
          <a:xfrm>
            <a:off x="0" y="0"/>
            <a:ext cx="9142413" cy="769938"/>
            <a:chOff x="0" y="0"/>
            <a:chExt cx="5759" cy="485"/>
          </a:xfrm>
        </p:grpSpPr>
        <p:sp>
          <p:nvSpPr>
            <p:cNvPr id="33803" name="Freeform 2">
              <a:extLst>
                <a:ext uri="{FF2B5EF4-FFF2-40B4-BE49-F238E27FC236}">
                  <a16:creationId xmlns:a16="http://schemas.microsoft.com/office/drawing/2014/main" id="{3202966B-3520-483F-AF32-9524AA890D63}"/>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3804" name="Picture 3">
              <a:extLst>
                <a:ext uri="{FF2B5EF4-FFF2-40B4-BE49-F238E27FC236}">
                  <a16:creationId xmlns:a16="http://schemas.microsoft.com/office/drawing/2014/main" id="{C58ACA26-C723-4B7D-B2DE-A1DFCBDE2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3795" name="Freeform 4">
            <a:extLst>
              <a:ext uri="{FF2B5EF4-FFF2-40B4-BE49-F238E27FC236}">
                <a16:creationId xmlns:a16="http://schemas.microsoft.com/office/drawing/2014/main" id="{38173D17-FBCB-4525-8C8F-8A702F2F4431}"/>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3796" name="Text Box 6">
            <a:extLst>
              <a:ext uri="{FF2B5EF4-FFF2-40B4-BE49-F238E27FC236}">
                <a16:creationId xmlns:a16="http://schemas.microsoft.com/office/drawing/2014/main" id="{F3391DCB-72A0-4F43-8EFC-89C8EFE4EA8B}"/>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sp>
        <p:nvSpPr>
          <p:cNvPr id="33797" name="Freeform 7">
            <a:extLst>
              <a:ext uri="{FF2B5EF4-FFF2-40B4-BE49-F238E27FC236}">
                <a16:creationId xmlns:a16="http://schemas.microsoft.com/office/drawing/2014/main" id="{AE158369-D7F2-422C-A9D5-BDD321E1E8D3}"/>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3800" name="Text Box 8">
            <a:extLst>
              <a:ext uri="{FF2B5EF4-FFF2-40B4-BE49-F238E27FC236}">
                <a16:creationId xmlns:a16="http://schemas.microsoft.com/office/drawing/2014/main" id="{73FCA21D-27C6-4942-91C1-F3ECC1082A55}"/>
              </a:ext>
            </a:extLst>
          </p:cNvPr>
          <p:cNvSpPr txBox="1">
            <a:spLocks noChangeArrowheads="1"/>
          </p:cNvSpPr>
          <p:nvPr/>
        </p:nvSpPr>
        <p:spPr bwMode="auto">
          <a:xfrm>
            <a:off x="1019175" y="1220788"/>
            <a:ext cx="5907088" cy="2740025"/>
          </a:xfrm>
          <a:prstGeom prst="rect">
            <a:avLst/>
          </a:prstGeom>
          <a:noFill/>
          <a:ln>
            <a:noFill/>
          </a:ln>
          <a:effectLst/>
        </p:spPr>
        <p:txBody>
          <a:bodyP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eaLnBrk="1" hangingPunct="1">
              <a:spcAft>
                <a:spcPts val="1200"/>
              </a:spcAft>
              <a:buClr>
                <a:srgbClr val="000000"/>
              </a:buClr>
              <a:buSzPct val="100000"/>
              <a:buFont typeface="Times New Roman" panose="02020603050405020304" pitchFamily="18" charset="0"/>
              <a:buNone/>
              <a:defRPr/>
            </a:pPr>
            <a:r>
              <a:rPr lang="de-DE" altLang="de-DE" sz="2400" b="1" dirty="0">
                <a:latin typeface="Calibri" panose="020F0502020204030204" pitchFamily="34" charset="0"/>
              </a:rPr>
              <a:t>Schullaufbahnberatung</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enge Begleitung durch die Oberstufenleitung und den/die Stufenleiter*in</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Vorbereitung der Fächerwahl durch Informationsbörse</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individuelle Vorbereitung der Fächerwahl durch </a:t>
            </a:r>
            <a:r>
              <a:rPr lang="de-DE" altLang="de-DE" dirty="0" err="1">
                <a:latin typeface="Calibri" panose="020F0502020204030204" pitchFamily="34" charset="0"/>
              </a:rPr>
              <a:t>LuPO</a:t>
            </a:r>
            <a:r>
              <a:rPr lang="de-DE" altLang="de-DE" dirty="0">
                <a:latin typeface="Calibri" panose="020F0502020204030204" pitchFamily="34" charset="0"/>
              </a:rPr>
              <a:t>               (computergestütztes Programm) mit dem Beratungsteam</a:t>
            </a:r>
          </a:p>
          <a:p>
            <a:pPr eaLnBrk="1" hangingPunct="1">
              <a:spcAft>
                <a:spcPts val="1200"/>
              </a:spcAft>
              <a:buClr>
                <a:srgbClr val="000000"/>
              </a:buClr>
              <a:buSzPct val="100000"/>
              <a:buFont typeface="Times New Roman" panose="02020603050405020304" pitchFamily="18" charset="0"/>
              <a:buNone/>
              <a:defRPr/>
            </a:pPr>
            <a:r>
              <a:rPr lang="de-DE" altLang="de-DE" dirty="0">
                <a:latin typeface="Calibri" panose="020F0502020204030204" pitchFamily="34" charset="0"/>
              </a:rPr>
              <a:t>   </a:t>
            </a:r>
          </a:p>
        </p:txBody>
      </p:sp>
      <p:sp>
        <p:nvSpPr>
          <p:cNvPr id="33799" name="Freeform 9">
            <a:extLst>
              <a:ext uri="{FF2B5EF4-FFF2-40B4-BE49-F238E27FC236}">
                <a16:creationId xmlns:a16="http://schemas.microsoft.com/office/drawing/2014/main" id="{9BBB1FC0-102B-47E8-BC32-4E18DA41ACE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 name="Picture 10">
            <a:extLst>
              <a:ext uri="{FF2B5EF4-FFF2-40B4-BE49-F238E27FC236}">
                <a16:creationId xmlns:a16="http://schemas.microsoft.com/office/drawing/2014/main" id="{90FE9F76-7D47-4342-80BD-44C4DCA4D2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063" y="1485900"/>
            <a:ext cx="1476375" cy="220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1" name="Text Box 11">
            <a:extLst>
              <a:ext uri="{FF2B5EF4-FFF2-40B4-BE49-F238E27FC236}">
                <a16:creationId xmlns:a16="http://schemas.microsoft.com/office/drawing/2014/main" id="{AE4F01B4-5ADD-4462-89BC-B8280A6ED15A}"/>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pic>
        <p:nvPicPr>
          <p:cNvPr id="33802" name="Picture 12">
            <a:extLst>
              <a:ext uri="{FF2B5EF4-FFF2-40B4-BE49-F238E27FC236}">
                <a16:creationId xmlns:a16="http://schemas.microsoft.com/office/drawing/2014/main" id="{B57D7B99-21EC-4BAE-8637-2C330F0B1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935038" y="209550"/>
            <a:ext cx="579720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 Grundsätzliches</a:t>
            </a: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8" name="Freeform 12">
            <a:extLst>
              <a:ext uri="{FF2B5EF4-FFF2-40B4-BE49-F238E27FC236}">
                <a16:creationId xmlns:a16="http://schemas.microsoft.com/office/drawing/2014/main" id="{D6A2269C-4697-432D-AA44-6BD480BF94FB}"/>
              </a:ext>
            </a:extLst>
          </p:cNvPr>
          <p:cNvSpPr>
            <a:spLocks noChangeArrowheads="1"/>
          </p:cNvSpPr>
          <p:nvPr/>
        </p:nvSpPr>
        <p:spPr bwMode="auto">
          <a:xfrm>
            <a:off x="1043608" y="947738"/>
            <a:ext cx="7344816" cy="4075475"/>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lnSpc>
                <a:spcPct val="120000"/>
              </a:lnSpc>
              <a:buClr>
                <a:srgbClr val="000000"/>
              </a:buClr>
              <a:buSzPct val="100000"/>
              <a:buFont typeface="Times New Roman" panose="02020603050405020304" pitchFamily="18" charset="0"/>
              <a:buNone/>
              <a:defRPr/>
            </a:pPr>
            <a:r>
              <a:rPr lang="de-DE" altLang="de-DE" sz="2000" dirty="0">
                <a:latin typeface="Calibri" panose="020F0502020204030204" pitchFamily="34" charset="0"/>
              </a:rPr>
              <a:t>Die Sekundarstufe II (gymnasiale Oberstufe) der Gesamtschule und des Gymnasiums sind gleichgestellt.</a:t>
            </a:r>
          </a:p>
          <a:p>
            <a:pPr marL="9525" indent="0" eaLnBrk="1" hangingPunct="1">
              <a:lnSpc>
                <a:spcPct val="120000"/>
              </a:lnSpc>
              <a:buClr>
                <a:srgbClr val="000000"/>
              </a:buClr>
              <a:buSzPct val="100000"/>
              <a:buFont typeface="Times New Roman" panose="02020603050405020304" pitchFamily="18" charset="0"/>
              <a:buNone/>
              <a:defRPr/>
            </a:pPr>
            <a:endParaRPr lang="de-DE" altLang="de-DE" sz="2000"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Es gelten die gleichen Voraussetzungen – Qualifikationsvermerk </a:t>
            </a:r>
            <a:r>
              <a:rPr lang="de-DE" altLang="de-DE" b="1" dirty="0" err="1">
                <a:latin typeface="Calibri" panose="020F0502020204030204" pitchFamily="34" charset="0"/>
              </a:rPr>
              <a:t>FoR</a:t>
            </a:r>
            <a:r>
              <a:rPr lang="de-DE" altLang="de-DE" b="1" dirty="0">
                <a:latin typeface="Calibri" panose="020F0502020204030204" pitchFamily="34" charset="0"/>
              </a:rPr>
              <a:t>-Q</a:t>
            </a:r>
          </a:p>
          <a:p>
            <a:pPr marL="295275" indent="-285750" eaLnBrk="1" hangingPunct="1">
              <a:lnSpc>
                <a:spcPct val="12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Es gilt die gleiche Dauer</a:t>
            </a:r>
          </a:p>
          <a:p>
            <a:pPr marL="2905125" lvl="7" indent="0" hangingPunct="1">
              <a:lnSpc>
                <a:spcPct val="120000"/>
              </a:lnSpc>
              <a:defRPr/>
            </a:pPr>
            <a:r>
              <a:rPr lang="de-DE" altLang="de-DE" sz="1600" dirty="0">
                <a:latin typeface="Calibri" panose="020F0502020204030204" pitchFamily="34" charset="0"/>
              </a:rPr>
              <a:t>1 Jahr Einführungsphase</a:t>
            </a:r>
          </a:p>
          <a:p>
            <a:pPr marL="2905125" lvl="7" indent="0" hangingPunct="1">
              <a:lnSpc>
                <a:spcPct val="120000"/>
              </a:lnSpc>
              <a:defRPr/>
            </a:pPr>
            <a:r>
              <a:rPr lang="de-DE" altLang="de-DE" sz="1600" dirty="0">
                <a:latin typeface="Calibri" panose="020F0502020204030204" pitchFamily="34" charset="0"/>
              </a:rPr>
              <a:t>2 Jahre Qualifikationsphase</a:t>
            </a:r>
          </a:p>
          <a:p>
            <a:pPr marL="295275" indent="-285750" eaLnBrk="1" hangingPunct="1">
              <a:lnSpc>
                <a:spcPct val="12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Es gilt die gleiche Prüfungsordnung</a:t>
            </a: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				</a:t>
            </a:r>
            <a:r>
              <a:rPr lang="de-DE" altLang="de-DE" sz="1600" dirty="0">
                <a:latin typeface="Calibri" panose="020F0502020204030204" pitchFamily="34" charset="0"/>
              </a:rPr>
              <a:t>Ausbildungs-</a:t>
            </a:r>
            <a:r>
              <a:rPr lang="de-DE" altLang="de-DE" sz="1600" dirty="0">
                <a:latin typeface="Times New Roman" panose="02020603050405020304" pitchFamily="18" charset="0"/>
              </a:rPr>
              <a:t> </a:t>
            </a:r>
            <a:r>
              <a:rPr lang="de-DE" altLang="de-DE" sz="1600" dirty="0">
                <a:latin typeface="Calibri" panose="020F0502020204030204" pitchFamily="34" charset="0"/>
              </a:rPr>
              <a:t>und</a:t>
            </a:r>
            <a:r>
              <a:rPr lang="de-DE" altLang="de-DE" sz="1600" dirty="0">
                <a:latin typeface="Times New Roman" panose="02020603050405020304" pitchFamily="18" charset="0"/>
              </a:rPr>
              <a:t> </a:t>
            </a:r>
            <a:r>
              <a:rPr lang="de-DE" altLang="de-DE" sz="1600" dirty="0">
                <a:latin typeface="Calibri" panose="020F0502020204030204" pitchFamily="34" charset="0"/>
              </a:rPr>
              <a:t>Prüfungsordnung</a:t>
            </a:r>
            <a:r>
              <a:rPr lang="de-DE" altLang="de-DE" sz="1600" dirty="0">
                <a:latin typeface="Times New Roman" panose="02020603050405020304" pitchFamily="18" charset="0"/>
              </a:rPr>
              <a:t> </a:t>
            </a:r>
            <a:r>
              <a:rPr lang="de-DE" altLang="de-DE" sz="1600" dirty="0">
                <a:latin typeface="Calibri" panose="020F0502020204030204" pitchFamily="34" charset="0"/>
              </a:rPr>
              <a:t>für</a:t>
            </a:r>
            <a:r>
              <a:rPr lang="de-DE" altLang="de-DE" sz="1600" dirty="0">
                <a:latin typeface="Times New Roman" panose="02020603050405020304" pitchFamily="18" charset="0"/>
              </a:rPr>
              <a:t> </a:t>
            </a:r>
            <a:r>
              <a:rPr lang="de-DE" altLang="de-DE" sz="1600" dirty="0">
                <a:latin typeface="Calibri" panose="020F0502020204030204" pitchFamily="34" charset="0"/>
              </a:rPr>
              <a:t>die</a:t>
            </a:r>
            <a:r>
              <a:rPr lang="de-DE" altLang="de-DE" sz="1600" dirty="0">
                <a:latin typeface="Times New Roman" panose="02020603050405020304" pitchFamily="18" charset="0"/>
              </a:rPr>
              <a:t> 				</a:t>
            </a:r>
            <a:r>
              <a:rPr lang="de-DE" altLang="de-DE" sz="1600" dirty="0">
                <a:latin typeface="Calibri" panose="020F0502020204030204" pitchFamily="34" charset="0"/>
              </a:rPr>
              <a:t>Gymnasiale</a:t>
            </a:r>
            <a:r>
              <a:rPr lang="de-DE" altLang="de-DE" sz="1600" dirty="0">
                <a:latin typeface="Times New Roman" panose="02020603050405020304" pitchFamily="18" charset="0"/>
              </a:rPr>
              <a:t> </a:t>
            </a:r>
            <a:r>
              <a:rPr lang="de-DE" altLang="de-DE" sz="1600" dirty="0">
                <a:latin typeface="Calibri" panose="020F0502020204030204" pitchFamily="34" charset="0"/>
              </a:rPr>
              <a:t>Oberstufe (</a:t>
            </a:r>
            <a:r>
              <a:rPr lang="de-DE" altLang="de-DE" sz="1600" b="1" dirty="0">
                <a:latin typeface="Calibri" panose="020F0502020204030204" pitchFamily="34" charset="0"/>
              </a:rPr>
              <a:t>APO-</a:t>
            </a:r>
            <a:r>
              <a:rPr lang="de-DE" altLang="de-DE" sz="1600" b="1" dirty="0" err="1">
                <a:latin typeface="Calibri" panose="020F0502020204030204" pitchFamily="34" charset="0"/>
              </a:rPr>
              <a:t>GOSt</a:t>
            </a:r>
            <a:r>
              <a:rPr lang="de-DE" altLang="de-DE" sz="1600" dirty="0">
                <a:latin typeface="Calibri" panose="020F0502020204030204" pitchFamily="34" charset="0"/>
              </a:rPr>
              <a:t>)</a:t>
            </a:r>
          </a:p>
          <a:p>
            <a:pPr marL="295275" indent="-285750" eaLnBrk="1" hangingPunct="1">
              <a:lnSpc>
                <a:spcPct val="12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Es wird der gleiche Abschluss erworben (allgemeine Hochschulreife)</a:t>
            </a:r>
          </a:p>
          <a:p>
            <a:pPr marL="9525" indent="0" eaLnBrk="1" hangingPunct="1">
              <a:spcBef>
                <a:spcPts val="88"/>
              </a:spcBef>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31746" name="Group 1">
            <a:extLst>
              <a:ext uri="{FF2B5EF4-FFF2-40B4-BE49-F238E27FC236}">
                <a16:creationId xmlns:a16="http://schemas.microsoft.com/office/drawing/2014/main" id="{0662E6FB-7186-4792-8226-7C8508B1872F}"/>
              </a:ext>
            </a:extLst>
          </p:cNvPr>
          <p:cNvGrpSpPr>
            <a:grpSpLocks/>
          </p:cNvGrpSpPr>
          <p:nvPr/>
        </p:nvGrpSpPr>
        <p:grpSpPr bwMode="auto">
          <a:xfrm>
            <a:off x="0" y="0"/>
            <a:ext cx="9142413" cy="769938"/>
            <a:chOff x="0" y="0"/>
            <a:chExt cx="5759" cy="485"/>
          </a:xfrm>
        </p:grpSpPr>
        <p:sp>
          <p:nvSpPr>
            <p:cNvPr id="31755" name="Freeform 2">
              <a:extLst>
                <a:ext uri="{FF2B5EF4-FFF2-40B4-BE49-F238E27FC236}">
                  <a16:creationId xmlns:a16="http://schemas.microsoft.com/office/drawing/2014/main" id="{F19A4575-C27D-4AEB-9032-3558D44C82DA}"/>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1756" name="Picture 3">
              <a:extLst>
                <a:ext uri="{FF2B5EF4-FFF2-40B4-BE49-F238E27FC236}">
                  <a16:creationId xmlns:a16="http://schemas.microsoft.com/office/drawing/2014/main" id="{959E93F7-3DD5-4270-80A9-EDB04FD4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1747" name="Freeform 4">
            <a:extLst>
              <a:ext uri="{FF2B5EF4-FFF2-40B4-BE49-F238E27FC236}">
                <a16:creationId xmlns:a16="http://schemas.microsoft.com/office/drawing/2014/main" id="{9B1335EE-1D73-4E6D-A8DD-4E39E30C063E}"/>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48" name="Text Box 6">
            <a:extLst>
              <a:ext uri="{FF2B5EF4-FFF2-40B4-BE49-F238E27FC236}">
                <a16:creationId xmlns:a16="http://schemas.microsoft.com/office/drawing/2014/main" id="{B6DADBBA-DAE2-4B85-BB96-8807CEA4158B}"/>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sp>
        <p:nvSpPr>
          <p:cNvPr id="31749" name="Freeform 7">
            <a:extLst>
              <a:ext uri="{FF2B5EF4-FFF2-40B4-BE49-F238E27FC236}">
                <a16:creationId xmlns:a16="http://schemas.microsoft.com/office/drawing/2014/main" id="{21CA2516-00FC-4242-9B8B-347314C232A9}"/>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2776" name="Text Box 8">
            <a:extLst>
              <a:ext uri="{FF2B5EF4-FFF2-40B4-BE49-F238E27FC236}">
                <a16:creationId xmlns:a16="http://schemas.microsoft.com/office/drawing/2014/main" id="{EC48E18A-B121-4CF8-8489-1E2D4EA570E8}"/>
              </a:ext>
            </a:extLst>
          </p:cNvPr>
          <p:cNvSpPr txBox="1">
            <a:spLocks noChangeArrowheads="1"/>
          </p:cNvSpPr>
          <p:nvPr/>
        </p:nvSpPr>
        <p:spPr bwMode="auto">
          <a:xfrm>
            <a:off x="1019175" y="1201738"/>
            <a:ext cx="7561263" cy="2740025"/>
          </a:xfrm>
          <a:prstGeom prst="rect">
            <a:avLst/>
          </a:prstGeom>
          <a:noFill/>
          <a:ln>
            <a:noFill/>
          </a:ln>
          <a:effectLst/>
        </p:spPr>
        <p:txBody>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eaLnBrk="1" hangingPunct="1">
              <a:spcAft>
                <a:spcPts val="1200"/>
              </a:spcAft>
              <a:buClr>
                <a:srgbClr val="000000"/>
              </a:buClr>
              <a:buSzPct val="100000"/>
              <a:buFont typeface="Times New Roman" panose="02020603050405020304" pitchFamily="18" charset="0"/>
              <a:buNone/>
              <a:defRPr/>
            </a:pPr>
            <a:r>
              <a:rPr lang="de-DE" altLang="de-DE" sz="2400" b="1" dirty="0">
                <a:latin typeface="Calibri" panose="020F0502020204030204" pitchFamily="34" charset="0"/>
              </a:rPr>
              <a:t>Studien- und Berufsberatung</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Besuch von Messen zur Berufsinformation </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individuelle Berufs- und Studienberatungstermine </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enge Kooperation mit dem Arbeitsamt, Kooperationsbetrieben, Fachhochschulen und Universitäten</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Berufspraktikum/Hochschulzeit </a:t>
            </a:r>
          </a:p>
        </p:txBody>
      </p:sp>
      <p:sp>
        <p:nvSpPr>
          <p:cNvPr id="31751" name="Freeform 9">
            <a:extLst>
              <a:ext uri="{FF2B5EF4-FFF2-40B4-BE49-F238E27FC236}">
                <a16:creationId xmlns:a16="http://schemas.microsoft.com/office/drawing/2014/main" id="{ADFBA1E4-BD98-41E9-99DC-00B95DB4DFAC}"/>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1752" name="Picture 10">
            <a:extLst>
              <a:ext uri="{FF2B5EF4-FFF2-40B4-BE49-F238E27FC236}">
                <a16:creationId xmlns:a16="http://schemas.microsoft.com/office/drawing/2014/main" id="{02A3EB1C-7DF4-4DA4-8A78-193B9026A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063" y="1466850"/>
            <a:ext cx="1476375" cy="220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3" name="Text Box 11">
            <a:extLst>
              <a:ext uri="{FF2B5EF4-FFF2-40B4-BE49-F238E27FC236}">
                <a16:creationId xmlns:a16="http://schemas.microsoft.com/office/drawing/2014/main" id="{BFD2E884-0082-47E3-9180-F1FB113C794C}"/>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pic>
        <p:nvPicPr>
          <p:cNvPr id="31754" name="Picture 12">
            <a:extLst>
              <a:ext uri="{FF2B5EF4-FFF2-40B4-BE49-F238E27FC236}">
                <a16:creationId xmlns:a16="http://schemas.microsoft.com/office/drawing/2014/main" id="{A7872B15-DCAC-405F-880D-700471DF70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46082" name="Group 1">
            <a:extLst>
              <a:ext uri="{FF2B5EF4-FFF2-40B4-BE49-F238E27FC236}">
                <a16:creationId xmlns:a16="http://schemas.microsoft.com/office/drawing/2014/main" id="{7853E205-A908-4B1C-BBDF-A40F60CD564C}"/>
              </a:ext>
            </a:extLst>
          </p:cNvPr>
          <p:cNvGrpSpPr>
            <a:grpSpLocks/>
          </p:cNvGrpSpPr>
          <p:nvPr/>
        </p:nvGrpSpPr>
        <p:grpSpPr bwMode="auto">
          <a:xfrm>
            <a:off x="0" y="0"/>
            <a:ext cx="9142413" cy="769938"/>
            <a:chOff x="0" y="0"/>
            <a:chExt cx="5759" cy="485"/>
          </a:xfrm>
        </p:grpSpPr>
        <p:sp>
          <p:nvSpPr>
            <p:cNvPr id="46094" name="Freeform 2">
              <a:extLst>
                <a:ext uri="{FF2B5EF4-FFF2-40B4-BE49-F238E27FC236}">
                  <a16:creationId xmlns:a16="http://schemas.microsoft.com/office/drawing/2014/main" id="{78DF84DE-D6D6-467A-B322-5D544F4941FE}"/>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5" name="Picture 3">
              <a:extLst>
                <a:ext uri="{FF2B5EF4-FFF2-40B4-BE49-F238E27FC236}">
                  <a16:creationId xmlns:a16="http://schemas.microsoft.com/office/drawing/2014/main" id="{7CE12D77-D3A5-4D4E-88CA-F5E65B236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6083" name="Text Box 4">
            <a:extLst>
              <a:ext uri="{FF2B5EF4-FFF2-40B4-BE49-F238E27FC236}">
                <a16:creationId xmlns:a16="http://schemas.microsoft.com/office/drawing/2014/main" id="{82C11E9D-D671-4A86-8EB1-3FE59756AF99}"/>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6084" name="Freeform 5">
            <a:extLst>
              <a:ext uri="{FF2B5EF4-FFF2-40B4-BE49-F238E27FC236}">
                <a16:creationId xmlns:a16="http://schemas.microsoft.com/office/drawing/2014/main" id="{797F802C-0863-4A1A-A93A-E3CDA4C85742}"/>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85" name="Picture 6">
            <a:extLst>
              <a:ext uri="{FF2B5EF4-FFF2-40B4-BE49-F238E27FC236}">
                <a16:creationId xmlns:a16="http://schemas.microsoft.com/office/drawing/2014/main" id="{6B2D6656-543D-4926-888D-4C675F7B5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25" y="1419225"/>
            <a:ext cx="2549525"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6" name="Text Box 7">
            <a:extLst>
              <a:ext uri="{FF2B5EF4-FFF2-40B4-BE49-F238E27FC236}">
                <a16:creationId xmlns:a16="http://schemas.microsoft.com/office/drawing/2014/main" id="{E431295E-4524-4E6F-8617-73D26A3DA15A}"/>
              </a:ext>
            </a:extLst>
          </p:cNvPr>
          <p:cNvSpPr txBox="1">
            <a:spLocks noChangeArrowheads="1"/>
          </p:cNvSpPr>
          <p:nvPr/>
        </p:nvSpPr>
        <p:spPr bwMode="auto">
          <a:xfrm>
            <a:off x="906463" y="209550"/>
            <a:ext cx="69786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a:latin typeface="Calibri" panose="020F0502020204030204" pitchFamily="34" charset="0"/>
              </a:rPr>
              <a:t>Moderner wissenschaftsorientierter Unterricht - </a:t>
            </a:r>
            <a:r>
              <a:rPr lang="de-DE" altLang="de-DE" sz="2800">
                <a:latin typeface="Calibri" panose="020F0502020204030204" pitchFamily="34" charset="0"/>
              </a:rPr>
              <a:t>Digitalisierung</a:t>
            </a:r>
          </a:p>
        </p:txBody>
      </p:sp>
      <p:sp>
        <p:nvSpPr>
          <p:cNvPr id="46087" name="Freeform 8">
            <a:extLst>
              <a:ext uri="{FF2B5EF4-FFF2-40B4-BE49-F238E27FC236}">
                <a16:creationId xmlns:a16="http://schemas.microsoft.com/office/drawing/2014/main" id="{0CCD9B89-4A15-42EA-BAC6-5060739C95CE}"/>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088" name="Text Box 9">
            <a:extLst>
              <a:ext uri="{FF2B5EF4-FFF2-40B4-BE49-F238E27FC236}">
                <a16:creationId xmlns:a16="http://schemas.microsoft.com/office/drawing/2014/main" id="{76053BE7-8F95-4A47-A97C-D9EC743DBC51}"/>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39946" name="Text Box 10">
            <a:extLst>
              <a:ext uri="{FF2B5EF4-FFF2-40B4-BE49-F238E27FC236}">
                <a16:creationId xmlns:a16="http://schemas.microsoft.com/office/drawing/2014/main" id="{7B2BD17F-9758-4E95-9F05-F4590346FB6A}"/>
              </a:ext>
            </a:extLst>
          </p:cNvPr>
          <p:cNvSpPr txBox="1">
            <a:spLocks noChangeArrowheads="1"/>
          </p:cNvSpPr>
          <p:nvPr/>
        </p:nvSpPr>
        <p:spPr bwMode="auto">
          <a:xfrm>
            <a:off x="962025" y="1285875"/>
            <a:ext cx="4284663" cy="2643188"/>
          </a:xfrm>
          <a:prstGeom prst="rect">
            <a:avLst/>
          </a:prstGeom>
          <a:noFill/>
          <a:ln>
            <a:noFill/>
          </a:ln>
          <a:effectLst/>
        </p:spPr>
        <p:txBody>
          <a:bodyPr/>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150000"/>
              </a:lnSpc>
              <a:spcAft>
                <a:spcPts val="1200"/>
              </a:spcAft>
              <a:buClr>
                <a:srgbClr val="000000"/>
              </a:buClr>
              <a:buSzPct val="100000"/>
              <a:buFont typeface="Times New Roman" panose="02020603050405020304" pitchFamily="18" charset="0"/>
              <a:buNone/>
              <a:defRPr/>
            </a:pPr>
            <a:r>
              <a:rPr lang="de-DE" altLang="de-DE" sz="2400" b="1" dirty="0">
                <a:latin typeface="Calibri" panose="020F0502020204030204" pitchFamily="34" charset="0"/>
              </a:rPr>
              <a:t>im neuen Oberstufenzentrum:</a:t>
            </a:r>
          </a:p>
          <a:p>
            <a:pPr marL="285750" indent="-285750" eaLnBrk="1" hangingPunct="1">
              <a:lnSpc>
                <a:spcPct val="150000"/>
              </a:lnSpc>
              <a:spcAft>
                <a:spcPts val="600"/>
              </a:spcAft>
              <a:buClr>
                <a:srgbClr val="000000"/>
              </a:buClr>
              <a:buSzPct val="100000"/>
              <a:buFont typeface="Arial" panose="020B0604020202020204" pitchFamily="34" charset="0"/>
              <a:buChar char="•"/>
              <a:defRPr/>
            </a:pPr>
            <a:r>
              <a:rPr lang="de-DE" altLang="de-DE" dirty="0">
                <a:latin typeface="Calibri" panose="020F0502020204030204" pitchFamily="34" charset="0"/>
              </a:rPr>
              <a:t>Moderne Kursräume </a:t>
            </a:r>
          </a:p>
          <a:p>
            <a:pPr marL="285750" indent="-285750" eaLnBrk="1" hangingPunct="1">
              <a:lnSpc>
                <a:spcPct val="150000"/>
              </a:lnSpc>
              <a:spcAft>
                <a:spcPts val="600"/>
              </a:spcAft>
              <a:buClr>
                <a:srgbClr val="000000"/>
              </a:buClr>
              <a:buSzPct val="100000"/>
              <a:buFont typeface="Arial" panose="020B0604020202020204" pitchFamily="34" charset="0"/>
              <a:buChar char="•"/>
              <a:defRPr/>
            </a:pPr>
            <a:r>
              <a:rPr lang="de-DE" altLang="de-DE" dirty="0">
                <a:latin typeface="Calibri" panose="020F0502020204030204" pitchFamily="34" charset="0"/>
              </a:rPr>
              <a:t>Selbstlernzentrum  </a:t>
            </a:r>
          </a:p>
          <a:p>
            <a:pPr marL="285750" indent="-285750" eaLnBrk="1" hangingPunct="1">
              <a:lnSpc>
                <a:spcPct val="150000"/>
              </a:lnSpc>
              <a:spcAft>
                <a:spcPts val="600"/>
              </a:spcAft>
              <a:buClr>
                <a:srgbClr val="000000"/>
              </a:buClr>
              <a:buSzPct val="100000"/>
              <a:buFont typeface="Arial" panose="020B0604020202020204" pitchFamily="34" charset="0"/>
              <a:buChar char="•"/>
              <a:defRPr/>
            </a:pPr>
            <a:r>
              <a:rPr lang="de-DE" altLang="de-DE" dirty="0">
                <a:latin typeface="Calibri" panose="020F0502020204030204" pitchFamily="34" charset="0"/>
              </a:rPr>
              <a:t>Digitales Lernen an Whiteboards, WLAN</a:t>
            </a:r>
          </a:p>
          <a:p>
            <a:pPr marL="285750" indent="-285750" eaLnBrk="1" hangingPunct="1">
              <a:lnSpc>
                <a:spcPct val="150000"/>
              </a:lnSpc>
              <a:spcAft>
                <a:spcPts val="600"/>
              </a:spcAft>
              <a:buClr>
                <a:srgbClr val="000000"/>
              </a:buClr>
              <a:buSzPct val="100000"/>
              <a:buFont typeface="Arial" panose="020B0604020202020204" pitchFamily="34" charset="0"/>
              <a:buChar char="•"/>
              <a:defRPr/>
            </a:pPr>
            <a:r>
              <a:rPr lang="de-DE" altLang="de-DE" dirty="0">
                <a:latin typeface="Calibri" panose="020F0502020204030204" pitchFamily="34" charset="0"/>
              </a:rPr>
              <a:t>Oberstufencafé </a:t>
            </a:r>
          </a:p>
        </p:txBody>
      </p:sp>
      <p:sp>
        <p:nvSpPr>
          <p:cNvPr id="46090" name="Freeform 11">
            <a:extLst>
              <a:ext uri="{FF2B5EF4-FFF2-40B4-BE49-F238E27FC236}">
                <a16:creationId xmlns:a16="http://schemas.microsoft.com/office/drawing/2014/main" id="{6185BD8F-A006-4223-B904-C00170C48761}"/>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1" name="Picture 12">
            <a:extLst>
              <a:ext uri="{FF2B5EF4-FFF2-40B4-BE49-F238E27FC236}">
                <a16:creationId xmlns:a16="http://schemas.microsoft.com/office/drawing/2014/main" id="{BEA978B0-5026-4ABA-B899-E864CB139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25" y="1419225"/>
            <a:ext cx="2549525"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92" name="Picture 13">
            <a:extLst>
              <a:ext uri="{FF2B5EF4-FFF2-40B4-BE49-F238E27FC236}">
                <a16:creationId xmlns:a16="http://schemas.microsoft.com/office/drawing/2014/main" id="{A3B0342F-611F-486A-BC66-023673FD1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988" y="1588"/>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93" name="Text Box 14">
            <a:extLst>
              <a:ext uri="{FF2B5EF4-FFF2-40B4-BE49-F238E27FC236}">
                <a16:creationId xmlns:a16="http://schemas.microsoft.com/office/drawing/2014/main" id="{DEC26848-5E66-4897-BFC5-EAF234FB4F11}"/>
              </a:ext>
            </a:extLst>
          </p:cNvPr>
          <p:cNvSpPr txBox="1">
            <a:spLocks noChangeArrowheads="1"/>
          </p:cNvSpPr>
          <p:nvPr/>
        </p:nvSpPr>
        <p:spPr bwMode="auto">
          <a:xfrm>
            <a:off x="908050" y="209550"/>
            <a:ext cx="69786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Moderner wissenschaftsorientierter Unterricht - </a:t>
            </a:r>
            <a:r>
              <a:rPr lang="de-DE" altLang="de-DE" sz="2000" b="1">
                <a:latin typeface="Calibri" panose="020F0502020204030204" pitchFamily="34" charset="0"/>
              </a:rPr>
              <a:t>Digitalisierung</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sp>
        <p:nvSpPr>
          <p:cNvPr id="48130" name="Freeform 1">
            <a:extLst>
              <a:ext uri="{FF2B5EF4-FFF2-40B4-BE49-F238E27FC236}">
                <a16:creationId xmlns:a16="http://schemas.microsoft.com/office/drawing/2014/main" id="{15923B3B-A15A-4009-A53F-0A9357598E0B}"/>
              </a:ext>
            </a:extLst>
          </p:cNvPr>
          <p:cNvSpPr>
            <a:spLocks noChangeArrowheads="1"/>
          </p:cNvSpPr>
          <p:nvPr/>
        </p:nvSpPr>
        <p:spPr bwMode="auto">
          <a:xfrm>
            <a:off x="827088" y="987425"/>
            <a:ext cx="7059612" cy="35290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48131" name="Group 2">
            <a:extLst>
              <a:ext uri="{FF2B5EF4-FFF2-40B4-BE49-F238E27FC236}">
                <a16:creationId xmlns:a16="http://schemas.microsoft.com/office/drawing/2014/main" id="{0709A21A-BFAD-46E6-9AF2-B61CBFD13AAF}"/>
              </a:ext>
            </a:extLst>
          </p:cNvPr>
          <p:cNvGrpSpPr>
            <a:grpSpLocks/>
          </p:cNvGrpSpPr>
          <p:nvPr/>
        </p:nvGrpSpPr>
        <p:grpSpPr bwMode="auto">
          <a:xfrm>
            <a:off x="0" y="0"/>
            <a:ext cx="9142413" cy="769938"/>
            <a:chOff x="0" y="0"/>
            <a:chExt cx="5759" cy="485"/>
          </a:xfrm>
        </p:grpSpPr>
        <p:sp>
          <p:nvSpPr>
            <p:cNvPr id="48145" name="Freeform 3">
              <a:extLst>
                <a:ext uri="{FF2B5EF4-FFF2-40B4-BE49-F238E27FC236}">
                  <a16:creationId xmlns:a16="http://schemas.microsoft.com/office/drawing/2014/main" id="{C332ACE8-C82D-437A-8EBD-3736FF9C766E}"/>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8146" name="Picture 4">
              <a:extLst>
                <a:ext uri="{FF2B5EF4-FFF2-40B4-BE49-F238E27FC236}">
                  <a16:creationId xmlns:a16="http://schemas.microsoft.com/office/drawing/2014/main" id="{AAF69502-5065-4D52-80FB-ED650B3D5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8132" name="Text Box 5">
            <a:extLst>
              <a:ext uri="{FF2B5EF4-FFF2-40B4-BE49-F238E27FC236}">
                <a16:creationId xmlns:a16="http://schemas.microsoft.com/office/drawing/2014/main" id="{5F8B1937-D1AF-49E8-9CE9-33A887C05200}"/>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8133" name="Text Box 6">
            <a:extLst>
              <a:ext uri="{FF2B5EF4-FFF2-40B4-BE49-F238E27FC236}">
                <a16:creationId xmlns:a16="http://schemas.microsoft.com/office/drawing/2014/main" id="{A58ECBE2-1F0E-4FCE-880F-AFA2BB5BDADE}"/>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Termine</a:t>
            </a:r>
          </a:p>
        </p:txBody>
      </p:sp>
      <p:sp>
        <p:nvSpPr>
          <p:cNvPr id="48134" name="Freeform 7">
            <a:extLst>
              <a:ext uri="{FF2B5EF4-FFF2-40B4-BE49-F238E27FC236}">
                <a16:creationId xmlns:a16="http://schemas.microsoft.com/office/drawing/2014/main" id="{1479896F-A308-4909-91BC-EB75AEA08AAC}"/>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135" name="Freeform 8">
            <a:extLst>
              <a:ext uri="{FF2B5EF4-FFF2-40B4-BE49-F238E27FC236}">
                <a16:creationId xmlns:a16="http://schemas.microsoft.com/office/drawing/2014/main" id="{AA171CB4-87E2-4F89-A796-587DCC02F40E}"/>
              </a:ext>
            </a:extLst>
          </p:cNvPr>
          <p:cNvSpPr>
            <a:spLocks noChangeArrowheads="1"/>
          </p:cNvSpPr>
          <p:nvPr/>
        </p:nvSpPr>
        <p:spPr bwMode="auto">
          <a:xfrm>
            <a:off x="1019175" y="1147763"/>
            <a:ext cx="7777163" cy="310991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a:latin typeface="Calibri" panose="020F0502020204030204" pitchFamily="34" charset="0"/>
              </a:rPr>
              <a:t>Gespräche mit Mitschüler*innen/Eltern/Lehrer*innen/Schulleitung</a:t>
            </a:r>
          </a:p>
          <a:p>
            <a:pPr eaLnBrk="1" hangingPunct="1">
              <a:lnSpc>
                <a:spcPct val="100000"/>
              </a:lnSpc>
              <a:spcAft>
                <a:spcPct val="0"/>
              </a:spcAft>
            </a:pPr>
            <a:endParaRPr lang="de-DE" altLang="de-DE" sz="1800">
              <a:latin typeface="Calibri" panose="020F0502020204030204" pitchFamily="34" charset="0"/>
            </a:endParaRPr>
          </a:p>
          <a:p>
            <a:pPr eaLnBrk="1" hangingPunct="1">
              <a:lnSpc>
                <a:spcPct val="100000"/>
              </a:lnSpc>
              <a:spcAft>
                <a:spcPct val="0"/>
              </a:spcAft>
            </a:pPr>
            <a:r>
              <a:rPr lang="de-DE" altLang="de-DE" sz="1800">
                <a:latin typeface="Calibri" panose="020F0502020204030204" pitchFamily="34" charset="0"/>
              </a:rPr>
              <a:t>8. + 9.  Dez.       2020	Gesprächstermine nach Absprache</a:t>
            </a:r>
          </a:p>
          <a:p>
            <a:pPr eaLnBrk="1" hangingPunct="1">
              <a:lnSpc>
                <a:spcPct val="100000"/>
              </a:lnSpc>
              <a:spcAft>
                <a:spcPct val="0"/>
              </a:spcAft>
            </a:pPr>
            <a:r>
              <a:rPr lang="de-DE" altLang="de-DE" sz="1800">
                <a:latin typeface="Calibri" panose="020F0502020204030204" pitchFamily="34" charset="0"/>
              </a:rPr>
              <a:t>	</a:t>
            </a:r>
          </a:p>
          <a:p>
            <a:pPr eaLnBrk="1" hangingPunct="1">
              <a:lnSpc>
                <a:spcPct val="100000"/>
              </a:lnSpc>
              <a:spcAft>
                <a:spcPct val="0"/>
              </a:spcAft>
            </a:pPr>
            <a:r>
              <a:rPr lang="de-DE" altLang="de-DE" sz="1800">
                <a:latin typeface="Calibri" panose="020F0502020204030204" pitchFamily="34" charset="0"/>
              </a:rPr>
              <a:t>03.-05. Feb. 	2021	Anmeldung 				</a:t>
            </a:r>
          </a:p>
          <a:p>
            <a:pPr eaLnBrk="1" hangingPunct="1">
              <a:lnSpc>
                <a:spcPct val="100000"/>
              </a:lnSpc>
              <a:spcAft>
                <a:spcPct val="0"/>
              </a:spcAft>
            </a:pPr>
            <a:endParaRPr lang="de-DE" altLang="de-DE" sz="1800">
              <a:latin typeface="Calibri" panose="020F0502020204030204" pitchFamily="34" charset="0"/>
            </a:endParaRPr>
          </a:p>
          <a:p>
            <a:pPr eaLnBrk="1" hangingPunct="1">
              <a:lnSpc>
                <a:spcPct val="100000"/>
              </a:lnSpc>
              <a:spcAft>
                <a:spcPct val="0"/>
              </a:spcAft>
            </a:pPr>
            <a:r>
              <a:rPr lang="de-DE" altLang="de-DE" sz="1800">
                <a:latin typeface="Calibri" panose="020F0502020204030204" pitchFamily="34" charset="0"/>
              </a:rPr>
              <a:t>16.        März 	2021  	Fächerinformation</a:t>
            </a:r>
          </a:p>
          <a:p>
            <a:pPr eaLnBrk="1" hangingPunct="1">
              <a:lnSpc>
                <a:spcPct val="100000"/>
              </a:lnSpc>
              <a:spcAft>
                <a:spcPct val="0"/>
              </a:spcAft>
            </a:pPr>
            <a:endParaRPr lang="de-DE" altLang="de-DE" sz="1800">
              <a:latin typeface="Calibri" panose="020F0502020204030204" pitchFamily="34" charset="0"/>
            </a:endParaRPr>
          </a:p>
          <a:p>
            <a:pPr eaLnBrk="1" hangingPunct="1">
              <a:lnSpc>
                <a:spcPct val="100000"/>
              </a:lnSpc>
              <a:spcAft>
                <a:spcPct val="0"/>
              </a:spcAft>
            </a:pPr>
            <a:r>
              <a:rPr lang="de-DE" altLang="de-DE" sz="1800">
                <a:solidFill>
                  <a:srgbClr val="0D0D0D"/>
                </a:solidFill>
                <a:latin typeface="Calibri" panose="020F0502020204030204" pitchFamily="34" charset="0"/>
              </a:rPr>
              <a:t>28.-30. </a:t>
            </a:r>
            <a:r>
              <a:rPr lang="de-DE" altLang="de-DE" sz="1800">
                <a:latin typeface="Calibri" panose="020F0502020204030204" pitchFamily="34" charset="0"/>
              </a:rPr>
              <a:t>Juni 	2021	Brückenkurs in die Oberstufe</a:t>
            </a:r>
          </a:p>
          <a:p>
            <a:pPr eaLnBrk="1" hangingPunct="1">
              <a:lnSpc>
                <a:spcPct val="100000"/>
              </a:lnSpc>
              <a:spcAft>
                <a:spcPct val="0"/>
              </a:spcAft>
            </a:pPr>
            <a:endParaRPr lang="de-DE" altLang="de-DE" sz="1800">
              <a:latin typeface="Calibri" panose="020F0502020204030204" pitchFamily="34" charset="0"/>
            </a:endParaRPr>
          </a:p>
          <a:p>
            <a:pPr eaLnBrk="1" hangingPunct="1">
              <a:lnSpc>
                <a:spcPct val="100000"/>
              </a:lnSpc>
              <a:spcAft>
                <a:spcPct val="0"/>
              </a:spcAft>
            </a:pPr>
            <a:r>
              <a:rPr lang="de-DE" altLang="de-DE" sz="1800">
                <a:latin typeface="Calibri" panose="020F0502020204030204" pitchFamily="34" charset="0"/>
              </a:rPr>
              <a:t>18.        Aug. 	2021    Unterrichtsbeginn</a:t>
            </a:r>
          </a:p>
        </p:txBody>
      </p:sp>
      <p:pic>
        <p:nvPicPr>
          <p:cNvPr id="48136" name="Picture 9">
            <a:extLst>
              <a:ext uri="{FF2B5EF4-FFF2-40B4-BE49-F238E27FC236}">
                <a16:creationId xmlns:a16="http://schemas.microsoft.com/office/drawing/2014/main" id="{864AA7D5-FD52-496B-9A6E-1D8655FEF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2122488"/>
            <a:ext cx="1423988" cy="118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7" name="Freeform 10">
            <a:extLst>
              <a:ext uri="{FF2B5EF4-FFF2-40B4-BE49-F238E27FC236}">
                <a16:creationId xmlns:a16="http://schemas.microsoft.com/office/drawing/2014/main" id="{27058B63-626A-45B6-874A-BC7A265EA114}"/>
              </a:ext>
            </a:extLst>
          </p:cNvPr>
          <p:cNvSpPr>
            <a:spLocks noChangeArrowheads="1"/>
          </p:cNvSpPr>
          <p:nvPr/>
        </p:nvSpPr>
        <p:spPr bwMode="auto">
          <a:xfrm>
            <a:off x="827088" y="987425"/>
            <a:ext cx="7297737" cy="35290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138" name="Freeform 11">
            <a:extLst>
              <a:ext uri="{FF2B5EF4-FFF2-40B4-BE49-F238E27FC236}">
                <a16:creationId xmlns:a16="http://schemas.microsoft.com/office/drawing/2014/main" id="{3D700D79-6ABD-4516-BA53-C8B1DFF3EDB6}"/>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140" name="Text Box 13">
            <a:extLst>
              <a:ext uri="{FF2B5EF4-FFF2-40B4-BE49-F238E27FC236}">
                <a16:creationId xmlns:a16="http://schemas.microsoft.com/office/drawing/2014/main" id="{D2D29594-0F53-4D1C-9142-DAADDFEC704F}"/>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Termine</a:t>
            </a:r>
          </a:p>
        </p:txBody>
      </p:sp>
      <p:sp>
        <p:nvSpPr>
          <p:cNvPr id="48141" name="Freeform 14">
            <a:extLst>
              <a:ext uri="{FF2B5EF4-FFF2-40B4-BE49-F238E27FC236}">
                <a16:creationId xmlns:a16="http://schemas.microsoft.com/office/drawing/2014/main" id="{280FFBC4-033C-4396-8C2E-76C718CCC20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8143" name="Picture 16">
            <a:extLst>
              <a:ext uri="{FF2B5EF4-FFF2-40B4-BE49-F238E27FC236}">
                <a16:creationId xmlns:a16="http://schemas.microsoft.com/office/drawing/2014/main" id="{95CF4F4C-578B-487D-AFA9-BE61F8102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850" y="2157413"/>
            <a:ext cx="1423988" cy="118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44" name="Picture 17">
            <a:extLst>
              <a:ext uri="{FF2B5EF4-FFF2-40B4-BE49-F238E27FC236}">
                <a16:creationId xmlns:a16="http://schemas.microsoft.com/office/drawing/2014/main" id="{21E63DEA-68CA-421E-8911-230D426748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988" y="1588"/>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Tabelle 2">
            <a:extLst>
              <a:ext uri="{FF2B5EF4-FFF2-40B4-BE49-F238E27FC236}">
                <a16:creationId xmlns:a16="http://schemas.microsoft.com/office/drawing/2014/main" id="{8A682108-8CB9-494C-840D-2AC36660FC42}"/>
              </a:ext>
            </a:extLst>
          </p:cNvPr>
          <p:cNvGraphicFramePr>
            <a:graphicFrameLocks noGrp="1"/>
          </p:cNvGraphicFramePr>
          <p:nvPr>
            <p:extLst>
              <p:ext uri="{D42A27DB-BD31-4B8C-83A1-F6EECF244321}">
                <p14:modId xmlns:p14="http://schemas.microsoft.com/office/powerpoint/2010/main" val="1770587256"/>
              </p:ext>
            </p:extLst>
          </p:nvPr>
        </p:nvGraphicFramePr>
        <p:xfrm>
          <a:off x="979715" y="1598838"/>
          <a:ext cx="6937222" cy="1854200"/>
        </p:xfrm>
        <a:graphic>
          <a:graphicData uri="http://schemas.openxmlformats.org/drawingml/2006/table">
            <a:tbl>
              <a:tblPr firstRow="1" bandRow="1">
                <a:tableStyleId>{5C22544A-7EE6-4342-B048-85BDC9FD1C3A}</a:tableStyleId>
              </a:tblPr>
              <a:tblGrid>
                <a:gridCol w="938892">
                  <a:extLst>
                    <a:ext uri="{9D8B030D-6E8A-4147-A177-3AD203B41FA5}">
                      <a16:colId xmlns:a16="http://schemas.microsoft.com/office/drawing/2014/main" val="2188360671"/>
                    </a:ext>
                  </a:extLst>
                </a:gridCol>
                <a:gridCol w="714375">
                  <a:extLst>
                    <a:ext uri="{9D8B030D-6E8A-4147-A177-3AD203B41FA5}">
                      <a16:colId xmlns:a16="http://schemas.microsoft.com/office/drawing/2014/main" val="2426066710"/>
                    </a:ext>
                  </a:extLst>
                </a:gridCol>
                <a:gridCol w="755196">
                  <a:extLst>
                    <a:ext uri="{9D8B030D-6E8A-4147-A177-3AD203B41FA5}">
                      <a16:colId xmlns:a16="http://schemas.microsoft.com/office/drawing/2014/main" val="129980051"/>
                    </a:ext>
                  </a:extLst>
                </a:gridCol>
                <a:gridCol w="4528759">
                  <a:extLst>
                    <a:ext uri="{9D8B030D-6E8A-4147-A177-3AD203B41FA5}">
                      <a16:colId xmlns:a16="http://schemas.microsoft.com/office/drawing/2014/main" val="1119142415"/>
                    </a:ext>
                  </a:extLst>
                </a:gridCol>
              </a:tblGrid>
              <a:tr h="370840">
                <a:tc>
                  <a:txBody>
                    <a:bodyPr/>
                    <a:lstStyle/>
                    <a:p>
                      <a:r>
                        <a:rPr lang="de-DE" b="0" dirty="0">
                          <a:solidFill>
                            <a:schemeClr val="tx1"/>
                          </a:solidFill>
                          <a:latin typeface="Calibri"/>
                        </a:rPr>
                        <a:t>26.</a:t>
                      </a:r>
                    </a:p>
                  </a:txBody>
                  <a:tcPr>
                    <a:lnL w="0">
                      <a:noFill/>
                    </a:lnL>
                    <a:lnR w="0">
                      <a:noFill/>
                    </a:lnR>
                    <a:lnT w="0">
                      <a:noFill/>
                    </a:lnT>
                    <a:lnB w="0">
                      <a:noFill/>
                    </a:lnB>
                    <a:noFill/>
                  </a:tcPr>
                </a:tc>
                <a:tc>
                  <a:txBody>
                    <a:bodyPr/>
                    <a:lstStyle/>
                    <a:p>
                      <a:r>
                        <a:rPr lang="de-DE" b="0" dirty="0">
                          <a:solidFill>
                            <a:schemeClr val="tx1"/>
                          </a:solidFill>
                          <a:latin typeface="Calibri"/>
                        </a:rPr>
                        <a:t>Okt.</a:t>
                      </a:r>
                    </a:p>
                  </a:txBody>
                  <a:tcPr>
                    <a:lnL w="0">
                      <a:noFill/>
                    </a:lnL>
                    <a:lnR w="0">
                      <a:noFill/>
                    </a:lnR>
                    <a:lnT w="0">
                      <a:noFill/>
                    </a:lnT>
                    <a:lnB w="0">
                      <a:noFill/>
                    </a:lnB>
                    <a:noFill/>
                  </a:tcPr>
                </a:tc>
                <a:tc>
                  <a:txBody>
                    <a:bodyPr/>
                    <a:lstStyle/>
                    <a:p>
                      <a:r>
                        <a:rPr lang="de-DE" b="0" dirty="0">
                          <a:solidFill>
                            <a:schemeClr val="tx1"/>
                          </a:solidFill>
                          <a:latin typeface="Calibri"/>
                        </a:rPr>
                        <a:t>2022</a:t>
                      </a:r>
                    </a:p>
                  </a:txBody>
                  <a:tcPr>
                    <a:lnL w="0">
                      <a:noFill/>
                    </a:lnL>
                    <a:lnR w="0">
                      <a:noFill/>
                    </a:lnR>
                    <a:lnT w="0">
                      <a:noFill/>
                    </a:lnT>
                    <a:lnB w="0">
                      <a:noFill/>
                    </a:lnB>
                    <a:noFill/>
                  </a:tcPr>
                </a:tc>
                <a:tc>
                  <a:txBody>
                    <a:bodyPr/>
                    <a:lstStyle/>
                    <a:p>
                      <a:r>
                        <a:rPr lang="de-DE" b="0" dirty="0">
                          <a:solidFill>
                            <a:schemeClr val="tx1"/>
                          </a:solidFill>
                          <a:latin typeface="Calibri"/>
                        </a:rPr>
                        <a:t>Informationsabend Oberstufe</a:t>
                      </a:r>
                    </a:p>
                  </a:txBody>
                  <a:tcPr>
                    <a:lnL w="0">
                      <a:noFill/>
                    </a:lnL>
                    <a:lnR w="0">
                      <a:noFill/>
                    </a:lnR>
                    <a:lnT w="0">
                      <a:noFill/>
                    </a:lnT>
                    <a:lnB w="0">
                      <a:noFill/>
                    </a:lnB>
                    <a:noFill/>
                  </a:tcPr>
                </a:tc>
                <a:extLst>
                  <a:ext uri="{0D108BD9-81ED-4DB2-BD59-A6C34878D82A}">
                    <a16:rowId xmlns:a16="http://schemas.microsoft.com/office/drawing/2014/main" val="818289033"/>
                  </a:ext>
                </a:extLst>
              </a:tr>
              <a:tr h="370840">
                <a:tc>
                  <a:txBody>
                    <a:bodyPr/>
                    <a:lstStyle/>
                    <a:p>
                      <a:r>
                        <a:rPr lang="de-DE" b="0" dirty="0">
                          <a:latin typeface="Calibri"/>
                        </a:rPr>
                        <a:t>24.- 27.</a:t>
                      </a:r>
                    </a:p>
                  </a:txBody>
                  <a:tcPr>
                    <a:lnL w="0">
                      <a:noFill/>
                    </a:lnL>
                    <a:lnR w="0">
                      <a:noFill/>
                    </a:lnR>
                    <a:lnT w="0">
                      <a:noFill/>
                    </a:lnT>
                    <a:lnB w="0">
                      <a:noFill/>
                    </a:lnB>
                    <a:noFill/>
                  </a:tcPr>
                </a:tc>
                <a:tc>
                  <a:txBody>
                    <a:bodyPr/>
                    <a:lstStyle/>
                    <a:p>
                      <a:r>
                        <a:rPr lang="de-DE" b="0" dirty="0">
                          <a:latin typeface="Calibri"/>
                        </a:rPr>
                        <a:t>Jan.</a:t>
                      </a:r>
                    </a:p>
                  </a:txBody>
                  <a:tcPr>
                    <a:lnL w="0">
                      <a:noFill/>
                    </a:lnL>
                    <a:lnR w="0">
                      <a:noFill/>
                    </a:lnR>
                    <a:lnT w="0">
                      <a:noFill/>
                    </a:lnT>
                    <a:lnB w="0">
                      <a:noFill/>
                    </a:lnB>
                    <a:noFill/>
                  </a:tcPr>
                </a:tc>
                <a:tc>
                  <a:txBody>
                    <a:bodyPr/>
                    <a:lstStyle/>
                    <a:p>
                      <a:r>
                        <a:rPr lang="de-DE" b="0" dirty="0">
                          <a:latin typeface="Calibri"/>
                        </a:rPr>
                        <a:t>2023</a:t>
                      </a:r>
                    </a:p>
                  </a:txBody>
                  <a:tcPr>
                    <a:lnL w="0">
                      <a:noFill/>
                    </a:lnL>
                    <a:lnR w="0">
                      <a:noFill/>
                    </a:lnR>
                    <a:lnT w="0">
                      <a:noFill/>
                    </a:lnT>
                    <a:lnB w="0">
                      <a:noFill/>
                    </a:lnB>
                    <a:noFill/>
                  </a:tcPr>
                </a:tc>
                <a:tc>
                  <a:txBody>
                    <a:bodyPr/>
                    <a:lstStyle/>
                    <a:p>
                      <a:r>
                        <a:rPr lang="de-DE" b="0" dirty="0">
                          <a:latin typeface="Calibri"/>
                        </a:rPr>
                        <a:t>Anmeldung</a:t>
                      </a:r>
                    </a:p>
                  </a:txBody>
                  <a:tcPr>
                    <a:lnL w="0">
                      <a:noFill/>
                    </a:lnL>
                    <a:lnR w="0">
                      <a:noFill/>
                    </a:lnR>
                    <a:lnT w="0">
                      <a:noFill/>
                    </a:lnT>
                    <a:lnB w="0">
                      <a:noFill/>
                    </a:lnB>
                    <a:noFill/>
                  </a:tcPr>
                </a:tc>
                <a:extLst>
                  <a:ext uri="{0D108BD9-81ED-4DB2-BD59-A6C34878D82A}">
                    <a16:rowId xmlns:a16="http://schemas.microsoft.com/office/drawing/2014/main" val="3776965419"/>
                  </a:ext>
                </a:extLst>
              </a:tr>
              <a:tr h="370840">
                <a:tc>
                  <a:txBody>
                    <a:bodyPr/>
                    <a:lstStyle/>
                    <a:p>
                      <a:r>
                        <a:rPr lang="de-DE" b="0" dirty="0">
                          <a:latin typeface="Calibri"/>
                        </a:rPr>
                        <a:t>14.</a:t>
                      </a:r>
                    </a:p>
                  </a:txBody>
                  <a:tcPr>
                    <a:lnL w="0">
                      <a:noFill/>
                    </a:lnL>
                    <a:lnR w="0">
                      <a:noFill/>
                    </a:lnR>
                    <a:lnT w="0">
                      <a:noFill/>
                    </a:lnT>
                    <a:lnB w="0">
                      <a:noFill/>
                    </a:lnB>
                    <a:noFill/>
                  </a:tcPr>
                </a:tc>
                <a:tc>
                  <a:txBody>
                    <a:bodyPr/>
                    <a:lstStyle/>
                    <a:p>
                      <a:r>
                        <a:rPr lang="de-DE" b="0" dirty="0">
                          <a:latin typeface="Calibri"/>
                        </a:rPr>
                        <a:t>Feb.</a:t>
                      </a:r>
                    </a:p>
                  </a:txBody>
                  <a:tcPr>
                    <a:lnL w="0">
                      <a:noFill/>
                    </a:lnL>
                    <a:lnR w="0">
                      <a:noFill/>
                    </a:lnR>
                    <a:lnT w="0">
                      <a:noFill/>
                    </a:lnT>
                    <a:lnB w="0">
                      <a:noFill/>
                    </a:lnB>
                    <a:noFill/>
                  </a:tcPr>
                </a:tc>
                <a:tc>
                  <a:txBody>
                    <a:bodyPr/>
                    <a:lstStyle/>
                    <a:p>
                      <a:r>
                        <a:rPr lang="de-DE" b="0" dirty="0">
                          <a:latin typeface="Calibri"/>
                        </a:rPr>
                        <a:t>2023</a:t>
                      </a:r>
                    </a:p>
                  </a:txBody>
                  <a:tcPr>
                    <a:lnL w="0">
                      <a:noFill/>
                    </a:lnL>
                    <a:lnR w="0">
                      <a:noFill/>
                    </a:lnR>
                    <a:lnT w="0">
                      <a:noFill/>
                    </a:lnT>
                    <a:lnB w="0">
                      <a:noFill/>
                    </a:lnB>
                    <a:noFill/>
                  </a:tcPr>
                </a:tc>
                <a:tc>
                  <a:txBody>
                    <a:bodyPr/>
                    <a:lstStyle/>
                    <a:p>
                      <a:r>
                        <a:rPr lang="de-DE" b="0" dirty="0">
                          <a:latin typeface="Calibri"/>
                        </a:rPr>
                        <a:t>Fächerbörse (nachmittags)</a:t>
                      </a:r>
                    </a:p>
                  </a:txBody>
                  <a:tcPr>
                    <a:lnL w="0">
                      <a:noFill/>
                    </a:lnL>
                    <a:lnR w="0">
                      <a:noFill/>
                    </a:lnR>
                    <a:lnT w="0">
                      <a:noFill/>
                    </a:lnT>
                    <a:lnB w="0">
                      <a:noFill/>
                    </a:lnB>
                    <a:noFill/>
                  </a:tcPr>
                </a:tc>
                <a:extLst>
                  <a:ext uri="{0D108BD9-81ED-4DB2-BD59-A6C34878D82A}">
                    <a16:rowId xmlns:a16="http://schemas.microsoft.com/office/drawing/2014/main" val="1771086929"/>
                  </a:ext>
                </a:extLst>
              </a:tr>
              <a:tr h="370840">
                <a:tc>
                  <a:txBody>
                    <a:bodyPr/>
                    <a:lstStyle/>
                    <a:p>
                      <a:r>
                        <a:rPr lang="de-DE" b="0" dirty="0">
                          <a:latin typeface="Calibri"/>
                        </a:rPr>
                        <a:t>19.-20.</a:t>
                      </a:r>
                    </a:p>
                  </a:txBody>
                  <a:tcPr>
                    <a:lnL w="0">
                      <a:noFill/>
                    </a:lnL>
                    <a:lnR w="0">
                      <a:noFill/>
                    </a:lnR>
                    <a:lnT w="0">
                      <a:noFill/>
                    </a:lnT>
                    <a:lnB w="0">
                      <a:noFill/>
                    </a:lnB>
                    <a:noFill/>
                  </a:tcPr>
                </a:tc>
                <a:tc>
                  <a:txBody>
                    <a:bodyPr/>
                    <a:lstStyle/>
                    <a:p>
                      <a:r>
                        <a:rPr lang="de-DE" b="0" dirty="0">
                          <a:latin typeface="Calibri"/>
                        </a:rPr>
                        <a:t>Juni</a:t>
                      </a:r>
                    </a:p>
                  </a:txBody>
                  <a:tcPr>
                    <a:lnL w="0">
                      <a:noFill/>
                    </a:lnL>
                    <a:lnR w="0">
                      <a:noFill/>
                    </a:lnR>
                    <a:lnT w="0">
                      <a:noFill/>
                    </a:lnT>
                    <a:lnB w="0">
                      <a:noFill/>
                    </a:lnB>
                    <a:noFill/>
                  </a:tcPr>
                </a:tc>
                <a:tc>
                  <a:txBody>
                    <a:bodyPr/>
                    <a:lstStyle/>
                    <a:p>
                      <a:r>
                        <a:rPr lang="de-DE" b="0" dirty="0">
                          <a:latin typeface="Calibri"/>
                        </a:rPr>
                        <a:t>2023</a:t>
                      </a:r>
                    </a:p>
                  </a:txBody>
                  <a:tcPr>
                    <a:lnL w="0">
                      <a:noFill/>
                    </a:lnL>
                    <a:lnR w="0">
                      <a:noFill/>
                    </a:lnR>
                    <a:lnT w="0">
                      <a:noFill/>
                    </a:lnT>
                    <a:lnB w="0">
                      <a:noFill/>
                    </a:lnB>
                    <a:noFill/>
                  </a:tcPr>
                </a:tc>
                <a:tc>
                  <a:txBody>
                    <a:bodyPr/>
                    <a:lstStyle/>
                    <a:p>
                      <a:r>
                        <a:rPr lang="de-DE" b="0" dirty="0">
                          <a:latin typeface="Calibri"/>
                        </a:rPr>
                        <a:t>Brückenkurse in die Oberstufe</a:t>
                      </a:r>
                    </a:p>
                  </a:txBody>
                  <a:tcPr>
                    <a:lnL w="0">
                      <a:noFill/>
                    </a:lnL>
                    <a:lnR w="0">
                      <a:noFill/>
                    </a:lnR>
                    <a:lnT w="0">
                      <a:noFill/>
                    </a:lnT>
                    <a:lnB w="0">
                      <a:noFill/>
                    </a:lnB>
                    <a:noFill/>
                  </a:tcPr>
                </a:tc>
                <a:extLst>
                  <a:ext uri="{0D108BD9-81ED-4DB2-BD59-A6C34878D82A}">
                    <a16:rowId xmlns:a16="http://schemas.microsoft.com/office/drawing/2014/main" val="3445601968"/>
                  </a:ext>
                </a:extLst>
              </a:tr>
              <a:tr h="370840">
                <a:tc>
                  <a:txBody>
                    <a:bodyPr/>
                    <a:lstStyle/>
                    <a:p>
                      <a:r>
                        <a:rPr lang="de-DE" b="0" dirty="0">
                          <a:latin typeface="Calibri"/>
                        </a:rPr>
                        <a:t>07.</a:t>
                      </a:r>
                    </a:p>
                  </a:txBody>
                  <a:tcPr>
                    <a:lnL w="0">
                      <a:noFill/>
                    </a:lnL>
                    <a:lnR w="0">
                      <a:noFill/>
                    </a:lnR>
                    <a:lnT w="0">
                      <a:noFill/>
                    </a:lnT>
                    <a:lnB w="0">
                      <a:noFill/>
                    </a:lnB>
                    <a:noFill/>
                  </a:tcPr>
                </a:tc>
                <a:tc>
                  <a:txBody>
                    <a:bodyPr/>
                    <a:lstStyle/>
                    <a:p>
                      <a:r>
                        <a:rPr lang="de-DE" b="0" dirty="0">
                          <a:latin typeface="Calibri"/>
                        </a:rPr>
                        <a:t>Aug.</a:t>
                      </a:r>
                    </a:p>
                  </a:txBody>
                  <a:tcPr>
                    <a:lnL w="0">
                      <a:noFill/>
                    </a:lnL>
                    <a:lnR w="0">
                      <a:noFill/>
                    </a:lnR>
                    <a:lnT w="0">
                      <a:noFill/>
                    </a:lnT>
                    <a:lnB w="0">
                      <a:noFill/>
                    </a:lnB>
                    <a:noFill/>
                  </a:tcPr>
                </a:tc>
                <a:tc>
                  <a:txBody>
                    <a:bodyPr/>
                    <a:lstStyle/>
                    <a:p>
                      <a:r>
                        <a:rPr lang="de-DE" b="0" dirty="0">
                          <a:latin typeface="Calibri"/>
                        </a:rPr>
                        <a:t>2023</a:t>
                      </a:r>
                    </a:p>
                  </a:txBody>
                  <a:tcPr>
                    <a:lnL w="0">
                      <a:noFill/>
                    </a:lnL>
                    <a:lnR w="0">
                      <a:noFill/>
                    </a:lnR>
                    <a:lnT w="0">
                      <a:noFill/>
                    </a:lnT>
                    <a:lnB w="0">
                      <a:noFill/>
                    </a:lnB>
                    <a:noFill/>
                  </a:tcPr>
                </a:tc>
                <a:tc>
                  <a:txBody>
                    <a:bodyPr/>
                    <a:lstStyle/>
                    <a:p>
                      <a:r>
                        <a:rPr lang="de-DE" b="0" dirty="0">
                          <a:latin typeface="Calibri"/>
                        </a:rPr>
                        <a:t>Unterrichtsbeginn</a:t>
                      </a:r>
                    </a:p>
                  </a:txBody>
                  <a:tcPr>
                    <a:lnL w="0">
                      <a:noFill/>
                    </a:lnL>
                    <a:lnR w="0">
                      <a:noFill/>
                    </a:lnR>
                    <a:lnT w="0">
                      <a:noFill/>
                    </a:lnT>
                    <a:lnB w="0">
                      <a:noFill/>
                    </a:lnB>
                    <a:noFill/>
                  </a:tcPr>
                </a:tc>
                <a:extLst>
                  <a:ext uri="{0D108BD9-81ED-4DB2-BD59-A6C34878D82A}">
                    <a16:rowId xmlns:a16="http://schemas.microsoft.com/office/drawing/2014/main" val="3023883725"/>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0178" name="Group 1">
            <a:extLst>
              <a:ext uri="{FF2B5EF4-FFF2-40B4-BE49-F238E27FC236}">
                <a16:creationId xmlns:a16="http://schemas.microsoft.com/office/drawing/2014/main" id="{E9AE3F89-FD1E-4116-8B81-D2342B14A3D8}"/>
              </a:ext>
            </a:extLst>
          </p:cNvPr>
          <p:cNvGrpSpPr>
            <a:grpSpLocks/>
          </p:cNvGrpSpPr>
          <p:nvPr/>
        </p:nvGrpSpPr>
        <p:grpSpPr bwMode="auto">
          <a:xfrm>
            <a:off x="0" y="0"/>
            <a:ext cx="9142413" cy="769938"/>
            <a:chOff x="0" y="0"/>
            <a:chExt cx="5759" cy="485"/>
          </a:xfrm>
        </p:grpSpPr>
        <p:sp>
          <p:nvSpPr>
            <p:cNvPr id="50190" name="Freeform 2">
              <a:extLst>
                <a:ext uri="{FF2B5EF4-FFF2-40B4-BE49-F238E27FC236}">
                  <a16:creationId xmlns:a16="http://schemas.microsoft.com/office/drawing/2014/main" id="{310121B3-B547-4290-B96E-C7B323A91888}"/>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0191" name="Picture 3">
              <a:extLst>
                <a:ext uri="{FF2B5EF4-FFF2-40B4-BE49-F238E27FC236}">
                  <a16:creationId xmlns:a16="http://schemas.microsoft.com/office/drawing/2014/main" id="{D52B18F4-2C1D-4406-AE36-FE2E9E3BC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0179" name="Text Box 4">
            <a:extLst>
              <a:ext uri="{FF2B5EF4-FFF2-40B4-BE49-F238E27FC236}">
                <a16:creationId xmlns:a16="http://schemas.microsoft.com/office/drawing/2014/main" id="{C13947CA-6026-43A4-96F4-0B517B947AC7}"/>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0180" name="Text Box 5">
            <a:extLst>
              <a:ext uri="{FF2B5EF4-FFF2-40B4-BE49-F238E27FC236}">
                <a16:creationId xmlns:a16="http://schemas.microsoft.com/office/drawing/2014/main" id="{72F237FE-3212-4F44-8509-E1DBBE39673A}"/>
              </a:ext>
            </a:extLst>
          </p:cNvPr>
          <p:cNvSpPr txBox="1">
            <a:spLocks noChangeArrowheads="1"/>
          </p:cNvSpPr>
          <p:nvPr/>
        </p:nvSpPr>
        <p:spPr bwMode="auto">
          <a:xfrm>
            <a:off x="935038" y="209550"/>
            <a:ext cx="695166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Wir freuen uns ….</a:t>
            </a:r>
          </a:p>
        </p:txBody>
      </p:sp>
      <p:sp>
        <p:nvSpPr>
          <p:cNvPr id="50181" name="Freeform 6">
            <a:extLst>
              <a:ext uri="{FF2B5EF4-FFF2-40B4-BE49-F238E27FC236}">
                <a16:creationId xmlns:a16="http://schemas.microsoft.com/office/drawing/2014/main" id="{D6F48687-3C98-4D67-A4BA-5AFA10A54546}"/>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182" name="Text Box 7">
            <a:extLst>
              <a:ext uri="{FF2B5EF4-FFF2-40B4-BE49-F238E27FC236}">
                <a16:creationId xmlns:a16="http://schemas.microsoft.com/office/drawing/2014/main" id="{A17858F1-BEBD-45A5-9B76-24CCBB1CDE89}"/>
              </a:ext>
            </a:extLst>
          </p:cNvPr>
          <p:cNvSpPr txBox="1">
            <a:spLocks noChangeArrowheads="1"/>
          </p:cNvSpPr>
          <p:nvPr/>
        </p:nvSpPr>
        <p:spPr bwMode="auto">
          <a:xfrm>
            <a:off x="6011863" y="4641850"/>
            <a:ext cx="1801812"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a:latin typeface="Calibri" panose="020F0502020204030204" pitchFamily="34" charset="0"/>
              </a:rPr>
              <a:t> ….. auf dich!</a:t>
            </a:r>
          </a:p>
        </p:txBody>
      </p:sp>
      <p:sp>
        <p:nvSpPr>
          <p:cNvPr id="50183" name="Freeform 9">
            <a:extLst>
              <a:ext uri="{FF2B5EF4-FFF2-40B4-BE49-F238E27FC236}">
                <a16:creationId xmlns:a16="http://schemas.microsoft.com/office/drawing/2014/main" id="{F8D45F20-4A77-4558-B04B-225A70E83477}"/>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184" name="Text Box 10">
            <a:extLst>
              <a:ext uri="{FF2B5EF4-FFF2-40B4-BE49-F238E27FC236}">
                <a16:creationId xmlns:a16="http://schemas.microsoft.com/office/drawing/2014/main" id="{CE52ECA1-CF70-4245-8118-7F2B262E978F}"/>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0185" name="Text Box 11">
            <a:extLst>
              <a:ext uri="{FF2B5EF4-FFF2-40B4-BE49-F238E27FC236}">
                <a16:creationId xmlns:a16="http://schemas.microsoft.com/office/drawing/2014/main" id="{6A5EA25E-900D-4421-AE3B-8847CBC29C8C}"/>
              </a:ext>
            </a:extLst>
          </p:cNvPr>
          <p:cNvSpPr txBox="1">
            <a:spLocks noChangeArrowheads="1"/>
          </p:cNvSpPr>
          <p:nvPr/>
        </p:nvSpPr>
        <p:spPr bwMode="auto">
          <a:xfrm>
            <a:off x="935038" y="209550"/>
            <a:ext cx="695166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Wir freuen uns ….</a:t>
            </a:r>
          </a:p>
        </p:txBody>
      </p:sp>
      <p:sp>
        <p:nvSpPr>
          <p:cNvPr id="50186" name="Freeform 12">
            <a:extLst>
              <a:ext uri="{FF2B5EF4-FFF2-40B4-BE49-F238E27FC236}">
                <a16:creationId xmlns:a16="http://schemas.microsoft.com/office/drawing/2014/main" id="{872C72A2-5BE8-4DF3-B4A2-6AC9F2CC7EC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187" name="Text Box 13">
            <a:extLst>
              <a:ext uri="{FF2B5EF4-FFF2-40B4-BE49-F238E27FC236}">
                <a16:creationId xmlns:a16="http://schemas.microsoft.com/office/drawing/2014/main" id="{FCF0D4C7-69EE-4672-9F72-B0778B890701}"/>
              </a:ext>
            </a:extLst>
          </p:cNvPr>
          <p:cNvSpPr txBox="1">
            <a:spLocks noChangeArrowheads="1"/>
          </p:cNvSpPr>
          <p:nvPr/>
        </p:nvSpPr>
        <p:spPr bwMode="auto">
          <a:xfrm>
            <a:off x="6011863" y="4641850"/>
            <a:ext cx="1801812"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a:latin typeface="Calibri" panose="020F0502020204030204" pitchFamily="34" charset="0"/>
              </a:rPr>
              <a:t> ….. auf dich!</a:t>
            </a:r>
          </a:p>
        </p:txBody>
      </p:sp>
      <p:pic>
        <p:nvPicPr>
          <p:cNvPr id="50188" name="Picture 14">
            <a:extLst>
              <a:ext uri="{FF2B5EF4-FFF2-40B4-BE49-F238E27FC236}">
                <a16:creationId xmlns:a16="http://schemas.microsoft.com/office/drawing/2014/main" id="{80EDD991-7C26-4525-B7F9-B5FD69257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913" y="1554163"/>
            <a:ext cx="6732587" cy="2386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9" name="Picture 15">
            <a:extLst>
              <a:ext uri="{FF2B5EF4-FFF2-40B4-BE49-F238E27FC236}">
                <a16:creationId xmlns:a16="http://schemas.microsoft.com/office/drawing/2014/main" id="{7212682D-9AE3-4852-9B4F-55ABD9497B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988" y="1588"/>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935038" y="209550"/>
            <a:ext cx="6445274"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 mit uns in Emmerich</a:t>
            </a: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8" name="Freeform 12">
            <a:extLst>
              <a:ext uri="{FF2B5EF4-FFF2-40B4-BE49-F238E27FC236}">
                <a16:creationId xmlns:a16="http://schemas.microsoft.com/office/drawing/2014/main" id="{D6A2269C-4697-432D-AA44-6BD480BF94FB}"/>
              </a:ext>
            </a:extLst>
          </p:cNvPr>
          <p:cNvSpPr>
            <a:spLocks noChangeArrowheads="1"/>
          </p:cNvSpPr>
          <p:nvPr/>
        </p:nvSpPr>
        <p:spPr bwMode="auto">
          <a:xfrm>
            <a:off x="1043608" y="947738"/>
            <a:ext cx="7344816" cy="4269374"/>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lnSpc>
                <a:spcPct val="120000"/>
              </a:lnSpc>
              <a:buClr>
                <a:srgbClr val="000000"/>
              </a:buClr>
              <a:buSzPct val="100000"/>
              <a:buFont typeface="Times New Roman" panose="02020603050405020304" pitchFamily="18" charset="0"/>
              <a:buNone/>
              <a:defRPr/>
            </a:pPr>
            <a:r>
              <a:rPr lang="de-DE" altLang="de-DE" sz="2000" dirty="0">
                <a:latin typeface="Calibri" panose="020F0502020204030204" pitchFamily="34" charset="0"/>
              </a:rPr>
              <a:t>Entscheidung für die Gesamtschule Emmerich</a:t>
            </a:r>
          </a:p>
          <a:p>
            <a:pPr marL="9525" indent="0" eaLnBrk="1" hangingPunct="1">
              <a:lnSpc>
                <a:spcPct val="120000"/>
              </a:lnSpc>
              <a:buClr>
                <a:srgbClr val="000000"/>
              </a:buClr>
              <a:buSzPct val="100000"/>
              <a:buFont typeface="Times New Roman" panose="02020603050405020304" pitchFamily="18" charset="0"/>
              <a:buNone/>
              <a:defRPr/>
            </a:pPr>
            <a:endParaRPr lang="de-DE" altLang="de-DE" sz="2000" dirty="0">
              <a:latin typeface="Calibri" panose="020F0502020204030204" pitchFamily="34" charset="0"/>
            </a:endParaRP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Familiäre Atmosphäre – Stufengröße ca. 50 – 60 </a:t>
            </a:r>
            <a:r>
              <a:rPr lang="de-DE" altLang="de-DE" dirty="0" err="1">
                <a:latin typeface="Calibri" panose="020F0502020204030204" pitchFamily="34" charset="0"/>
              </a:rPr>
              <a:t>SuS</a:t>
            </a:r>
            <a:endParaRPr lang="de-DE" altLang="de-DE" dirty="0">
              <a:latin typeface="Calibri" panose="020F0502020204030204" pitchFamily="34" charset="0"/>
            </a:endParaRP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Kleine Lerngruppen </a:t>
            </a: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Erfahrung mit individueller Förderung</a:t>
            </a: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err="1">
                <a:latin typeface="Calibri" panose="020F0502020204030204" pitchFamily="34" charset="0"/>
              </a:rPr>
              <a:t>Mentorensystem</a:t>
            </a:r>
            <a:r>
              <a:rPr lang="de-DE" altLang="de-DE" dirty="0">
                <a:latin typeface="Calibri" panose="020F0502020204030204" pitchFamily="34" charset="0"/>
              </a:rPr>
              <a:t> mit wöchentlichen Treffen, Coaching und Beratung</a:t>
            </a: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Aktuelles Konzept zur Studien- und Berufsberatung</a:t>
            </a: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Modernes Oberstufenzentrum mit neuer digitaler Ausstattung</a:t>
            </a: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iPads für alle Schülerinnen und Schüler</a:t>
            </a: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b="1"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sz="1600" b="1" dirty="0">
              <a:latin typeface="Calibri" panose="020F0502020204030204" pitchFamily="34" charset="0"/>
            </a:endParaRPr>
          </a:p>
          <a:p>
            <a:pPr marL="9525" indent="0" eaLnBrk="1" hangingPunct="1">
              <a:spcBef>
                <a:spcPts val="88"/>
              </a:spcBef>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extLst>
      <p:ext uri="{BB962C8B-B14F-4D97-AF65-F5344CB8AC3E}">
        <p14:creationId xmlns:p14="http://schemas.microsoft.com/office/powerpoint/2010/main" val="285086433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35496" y="209550"/>
            <a:ext cx="824331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Das Beratungsteam der Oberstufe im Schuljahr 2022/23</a:t>
            </a: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8" name="Freeform 12">
            <a:extLst>
              <a:ext uri="{FF2B5EF4-FFF2-40B4-BE49-F238E27FC236}">
                <a16:creationId xmlns:a16="http://schemas.microsoft.com/office/drawing/2014/main" id="{D6A2269C-4697-432D-AA44-6BD480BF94FB}"/>
              </a:ext>
            </a:extLst>
          </p:cNvPr>
          <p:cNvSpPr>
            <a:spLocks noChangeArrowheads="1"/>
          </p:cNvSpPr>
          <p:nvPr/>
        </p:nvSpPr>
        <p:spPr bwMode="auto">
          <a:xfrm>
            <a:off x="1043608" y="947738"/>
            <a:ext cx="7344816" cy="5774401"/>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Abteilungsleitung			Dr. Katja Kunz</a:t>
            </a:r>
          </a:p>
          <a:p>
            <a:pPr marL="9525" indent="0" eaLnBrk="1" hangingPunct="1">
              <a:lnSpc>
                <a:spcPct val="120000"/>
              </a:lnSpc>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Stufenleitung Q2			Viktoria Görlich</a:t>
            </a: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Stufenleitung Q1			Stefan Isenberg</a:t>
            </a: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Stufenleitung EF			Chantal Simon</a:t>
            </a:r>
          </a:p>
          <a:p>
            <a:pPr marL="9525" indent="0" eaLnBrk="1" hangingPunct="1">
              <a:lnSpc>
                <a:spcPct val="120000"/>
              </a:lnSpc>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12 Mentor*innen, die die Schüler*innen drei Jahre lang betreuen</a:t>
            </a:r>
          </a:p>
          <a:p>
            <a:pPr marL="9525" indent="0" eaLnBrk="1" hangingPunct="1">
              <a:lnSpc>
                <a:spcPct val="120000"/>
              </a:lnSpc>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Studien- und Berufsberatung		Stefan Isenberg </a:t>
            </a: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in Kooperation mit der Arbeitsagentur und den Hochschulen Duisburg-Essen sowie Rhein-Waal</a:t>
            </a:r>
          </a:p>
          <a:p>
            <a:pPr marL="9525" indent="0" eaLnBrk="1" hangingPunct="1">
              <a:lnSpc>
                <a:spcPct val="120000"/>
              </a:lnSpc>
              <a:buClr>
                <a:srgbClr val="000000"/>
              </a:buClr>
              <a:buSzPct val="100000"/>
              <a:buFont typeface="Times New Roman" panose="02020603050405020304" pitchFamily="18" charset="0"/>
              <a:buNone/>
              <a:defRPr/>
            </a:pPr>
            <a:endParaRPr lang="de-DE" altLang="de-DE" sz="2000" b="1" dirty="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endParaRPr lang="de-DE" altLang="de-DE" sz="2000" b="1" dirty="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endParaRPr lang="de-DE" altLang="de-DE" sz="2000" b="1"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b="1"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sz="1600" b="1" dirty="0">
              <a:latin typeface="Calibri" panose="020F0502020204030204" pitchFamily="34" charset="0"/>
            </a:endParaRPr>
          </a:p>
          <a:p>
            <a:pPr marL="9525" indent="0" eaLnBrk="1" hangingPunct="1">
              <a:spcBef>
                <a:spcPts val="88"/>
              </a:spcBef>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extLst>
      <p:ext uri="{BB962C8B-B14F-4D97-AF65-F5344CB8AC3E}">
        <p14:creationId xmlns:p14="http://schemas.microsoft.com/office/powerpoint/2010/main" val="423375818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935038" y="209550"/>
            <a:ext cx="6445274"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 mit uns in Emmerich</a:t>
            </a: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8" name="Freeform 12">
            <a:extLst>
              <a:ext uri="{FF2B5EF4-FFF2-40B4-BE49-F238E27FC236}">
                <a16:creationId xmlns:a16="http://schemas.microsoft.com/office/drawing/2014/main" id="{D6A2269C-4697-432D-AA44-6BD480BF94FB}"/>
              </a:ext>
            </a:extLst>
          </p:cNvPr>
          <p:cNvSpPr>
            <a:spLocks noChangeArrowheads="1"/>
          </p:cNvSpPr>
          <p:nvPr/>
        </p:nvSpPr>
        <p:spPr bwMode="auto">
          <a:xfrm>
            <a:off x="1043608" y="947738"/>
            <a:ext cx="7344816" cy="1010020"/>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lnSpc>
                <a:spcPct val="120000"/>
              </a:lnSpc>
              <a:buClr>
                <a:srgbClr val="000000"/>
              </a:buClr>
              <a:buSzPct val="100000"/>
              <a:defRPr/>
            </a:pPr>
            <a:endParaRPr lang="de-DE" altLang="de-DE" b="1"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sz="1600" b="1" dirty="0">
              <a:latin typeface="Calibri" panose="020F0502020204030204" pitchFamily="34" charset="0"/>
            </a:endParaRPr>
          </a:p>
          <a:p>
            <a:pPr marL="9525" indent="0" eaLnBrk="1" hangingPunct="1">
              <a:spcBef>
                <a:spcPts val="88"/>
              </a:spcBef>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aphicFrame>
        <p:nvGraphicFramePr>
          <p:cNvPr id="3" name="Diagramm 2">
            <a:extLst>
              <a:ext uri="{FF2B5EF4-FFF2-40B4-BE49-F238E27FC236}">
                <a16:creationId xmlns:a16="http://schemas.microsoft.com/office/drawing/2014/main" id="{CCB2CAD6-D3BE-4044-A110-2131810F980E}"/>
              </a:ext>
            </a:extLst>
          </p:cNvPr>
          <p:cNvGraphicFramePr/>
          <p:nvPr>
            <p:extLst>
              <p:ext uri="{D42A27DB-BD31-4B8C-83A1-F6EECF244321}">
                <p14:modId xmlns:p14="http://schemas.microsoft.com/office/powerpoint/2010/main" val="461598958"/>
              </p:ext>
            </p:extLst>
          </p:nvPr>
        </p:nvGraphicFramePr>
        <p:xfrm>
          <a:off x="1524000" y="985838"/>
          <a:ext cx="6096000" cy="3417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feld 3">
            <a:extLst>
              <a:ext uri="{FF2B5EF4-FFF2-40B4-BE49-F238E27FC236}">
                <a16:creationId xmlns:a16="http://schemas.microsoft.com/office/drawing/2014/main" id="{15476ED4-50B8-4FD9-A2E4-E75B352B20D8}"/>
              </a:ext>
            </a:extLst>
          </p:cNvPr>
          <p:cNvSpPr txBox="1"/>
          <p:nvPr/>
        </p:nvSpPr>
        <p:spPr>
          <a:xfrm rot="10800000" flipH="1" flipV="1">
            <a:off x="7833363" y="985838"/>
            <a:ext cx="523220" cy="2954064"/>
          </a:xfrm>
          <a:prstGeom prst="rect">
            <a:avLst/>
          </a:prstGeom>
          <a:noFill/>
        </p:spPr>
        <p:txBody>
          <a:bodyPr vert="vert270" wrap="square" rtlCol="0">
            <a:spAutoFit/>
          </a:bodyPr>
          <a:lstStyle/>
          <a:p>
            <a:r>
              <a:rPr lang="de-DE" sz="2200" dirty="0" err="1">
                <a:solidFill>
                  <a:schemeClr val="accent1">
                    <a:lumMod val="75000"/>
                  </a:schemeClr>
                </a:solidFill>
                <a:latin typeface="Courier New" panose="02070309020205020404" pitchFamily="49" charset="0"/>
                <a:cs typeface="Courier New" panose="02070309020205020404" pitchFamily="49" charset="0"/>
              </a:rPr>
              <a:t>Einfürhungsphase</a:t>
            </a:r>
            <a:endParaRPr lang="de-DE" sz="2200" dirty="0">
              <a:solidFill>
                <a:schemeClr val="accent1">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1677427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3314" name="Group 1">
            <a:extLst>
              <a:ext uri="{FF2B5EF4-FFF2-40B4-BE49-F238E27FC236}">
                <a16:creationId xmlns:a16="http://schemas.microsoft.com/office/drawing/2014/main" id="{6FE7D28D-4CC4-4C05-95D5-53C249BC7B1D}"/>
              </a:ext>
            </a:extLst>
          </p:cNvPr>
          <p:cNvGrpSpPr>
            <a:grpSpLocks/>
          </p:cNvGrpSpPr>
          <p:nvPr/>
        </p:nvGrpSpPr>
        <p:grpSpPr bwMode="auto">
          <a:xfrm>
            <a:off x="0" y="0"/>
            <a:ext cx="9142413" cy="769938"/>
            <a:chOff x="0" y="0"/>
            <a:chExt cx="5759" cy="485"/>
          </a:xfrm>
        </p:grpSpPr>
        <p:sp>
          <p:nvSpPr>
            <p:cNvPr id="13326" name="Freeform 2">
              <a:extLst>
                <a:ext uri="{FF2B5EF4-FFF2-40B4-BE49-F238E27FC236}">
                  <a16:creationId xmlns:a16="http://schemas.microsoft.com/office/drawing/2014/main" id="{494635D5-70C2-4000-9D40-328F1AAA25E4}"/>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3327" name="Picture 3">
              <a:extLst>
                <a:ext uri="{FF2B5EF4-FFF2-40B4-BE49-F238E27FC236}">
                  <a16:creationId xmlns:a16="http://schemas.microsoft.com/office/drawing/2014/main" id="{31ED3C82-D3B3-4B08-9B2D-3F60C4ECE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315" name="Text Box 4">
            <a:extLst>
              <a:ext uri="{FF2B5EF4-FFF2-40B4-BE49-F238E27FC236}">
                <a16:creationId xmlns:a16="http://schemas.microsoft.com/office/drawing/2014/main" id="{6AFA8FD6-1E44-4AE1-B8B5-E48A9AEB54EB}"/>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3316" name="Text Box 5">
            <a:extLst>
              <a:ext uri="{FF2B5EF4-FFF2-40B4-BE49-F238E27FC236}">
                <a16:creationId xmlns:a16="http://schemas.microsoft.com/office/drawing/2014/main" id="{4FB56CBA-BD72-4BB6-B413-C4B6FA852255}"/>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 Pflicht- und Wahlfächer</a:t>
            </a:r>
          </a:p>
        </p:txBody>
      </p:sp>
      <p:sp>
        <p:nvSpPr>
          <p:cNvPr id="13317" name="Freeform 6">
            <a:extLst>
              <a:ext uri="{FF2B5EF4-FFF2-40B4-BE49-F238E27FC236}">
                <a16:creationId xmlns:a16="http://schemas.microsoft.com/office/drawing/2014/main" id="{B5832532-8F42-49BB-9B9E-C97C71387228}"/>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19" name="Freeform 8">
            <a:extLst>
              <a:ext uri="{FF2B5EF4-FFF2-40B4-BE49-F238E27FC236}">
                <a16:creationId xmlns:a16="http://schemas.microsoft.com/office/drawing/2014/main" id="{192ED021-6697-47F7-AF09-A84FE4D57E06}"/>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20" name="Text Box 9">
            <a:extLst>
              <a:ext uri="{FF2B5EF4-FFF2-40B4-BE49-F238E27FC236}">
                <a16:creationId xmlns:a16="http://schemas.microsoft.com/office/drawing/2014/main" id="{EBAF98AF-AADB-42F8-8546-4A4E83C6FDAA}"/>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3321" name="Text Box 10">
            <a:extLst>
              <a:ext uri="{FF2B5EF4-FFF2-40B4-BE49-F238E27FC236}">
                <a16:creationId xmlns:a16="http://schemas.microsoft.com/office/drawing/2014/main" id="{595F00FF-DB8F-4C1B-91E0-1C6D792CD197}"/>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 Pflicht- und Wahlfächer</a:t>
            </a:r>
          </a:p>
        </p:txBody>
      </p:sp>
      <p:sp>
        <p:nvSpPr>
          <p:cNvPr id="13322" name="Freeform 11">
            <a:extLst>
              <a:ext uri="{FF2B5EF4-FFF2-40B4-BE49-F238E27FC236}">
                <a16:creationId xmlns:a16="http://schemas.microsoft.com/office/drawing/2014/main" id="{A675C164-92B3-486D-B8F8-C42857B8BFF0}"/>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64" name="Text Box 12">
            <a:extLst>
              <a:ext uri="{FF2B5EF4-FFF2-40B4-BE49-F238E27FC236}">
                <a16:creationId xmlns:a16="http://schemas.microsoft.com/office/drawing/2014/main" id="{53973479-CE5A-4C41-9E35-BF7F54E977AA}"/>
              </a:ext>
            </a:extLst>
          </p:cNvPr>
          <p:cNvSpPr txBox="1">
            <a:spLocks noChangeArrowheads="1"/>
          </p:cNvSpPr>
          <p:nvPr/>
        </p:nvSpPr>
        <p:spPr bwMode="auto">
          <a:xfrm>
            <a:off x="936625" y="995363"/>
            <a:ext cx="6877050" cy="3395662"/>
          </a:xfrm>
          <a:prstGeom prst="rect">
            <a:avLst/>
          </a:prstGeom>
          <a:noFill/>
          <a:ln>
            <a:noFill/>
          </a:ln>
          <a:effectLst/>
        </p:spPr>
        <p:txBody>
          <a:bodyPr lIns="91440" tIns="45720" rIns="91440" bIns="45720" anchor="t"/>
          <a:lstStyle>
            <a:lvl1pPr marL="571500" indent="-569913">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marL="285750" lvl="0" indent="-285750" algn="just">
              <a:lnSpc>
                <a:spcPct val="115000"/>
              </a:lnSpc>
              <a:spcAft>
                <a:spcPts val="1000"/>
              </a:spcAft>
              <a:buFont typeface="Wingdings" panose="05000000000000000000" pitchFamily="2" charset="2"/>
              <a:buChar char="ü"/>
            </a:pPr>
            <a:r>
              <a:rPr lang="de-DE" dirty="0">
                <a:solidFill>
                  <a:srgbClr val="000000"/>
                </a:solidFill>
                <a:effectLst/>
                <a:latin typeface="Calibri"/>
                <a:ea typeface="Times New Roman" panose="02020603050405020304" pitchFamily="18" charset="0"/>
                <a:cs typeface="Times New Roman"/>
              </a:rPr>
              <a:t>die Wochenstundenzahl beträgt mindestens 34 </a:t>
            </a:r>
            <a:r>
              <a:rPr lang="de-DE" dirty="0">
                <a:latin typeface="Calibri"/>
                <a:ea typeface="Times New Roman" panose="02020603050405020304" pitchFamily="18" charset="0"/>
                <a:cs typeface="Times New Roman"/>
              </a:rPr>
              <a:t>Unterrichtsstunden</a:t>
            </a:r>
            <a:endParaRPr lang="de-DE" dirty="0">
              <a:effectLst/>
              <a:latin typeface="Times New Roman"/>
              <a:ea typeface="Calibri" panose="020F0502020204030204" pitchFamily="34" charset="0"/>
              <a:cs typeface="Times New Roman" panose="02020603050405020304" pitchFamily="18" charset="0"/>
            </a:endParaRPr>
          </a:p>
          <a:p>
            <a:pPr marL="172720" indent="-171450">
              <a:lnSpc>
                <a:spcPct val="115000"/>
              </a:lnSpc>
              <a:spcAft>
                <a:spcPts val="1000"/>
              </a:spcAft>
              <a:buFont typeface="Wingdings" panose="05000000000000000000" pitchFamily="2" charset="2"/>
              <a:buChar char="ü"/>
            </a:pPr>
            <a:r>
              <a:rPr lang="de-DE" dirty="0">
                <a:effectLst/>
                <a:latin typeface="Times New Roman"/>
                <a:ea typeface="Times New Roman" panose="02020603050405020304" pitchFamily="18" charset="0"/>
                <a:cs typeface="Times New Roman"/>
              </a:rPr>
              <a:t>  </a:t>
            </a:r>
            <a:r>
              <a:rPr lang="de-DE" kern="1200" dirty="0">
                <a:solidFill>
                  <a:srgbClr val="000000"/>
                </a:solidFill>
                <a:effectLst/>
                <a:latin typeface="Calibri"/>
                <a:ea typeface="Times New Roman" panose="02020603050405020304" pitchFamily="18" charset="0"/>
                <a:cs typeface="Times New Roman"/>
              </a:rPr>
              <a:t>alle Kurse werden dreistündig</a:t>
            </a:r>
            <a:r>
              <a:rPr lang="de-DE" dirty="0">
                <a:solidFill>
                  <a:srgbClr val="000000"/>
                </a:solidFill>
                <a:effectLst/>
                <a:latin typeface="Calibri"/>
                <a:ea typeface="Times New Roman" panose="02020603050405020304" pitchFamily="18" charset="0"/>
                <a:cs typeface="Times New Roman"/>
              </a:rPr>
              <a:t> </a:t>
            </a:r>
            <a:r>
              <a:rPr lang="de-DE" kern="1200" dirty="0">
                <a:solidFill>
                  <a:srgbClr val="000000"/>
                </a:solidFill>
                <a:effectLst/>
                <a:latin typeface="Calibri"/>
                <a:ea typeface="Times New Roman" panose="02020603050405020304" pitchFamily="18" charset="0"/>
                <a:cs typeface="Times New Roman"/>
              </a:rPr>
              <a:t>unterrichtet </a:t>
            </a:r>
            <a:br>
              <a:rPr lang="de-DE" dirty="0">
                <a:latin typeface="Calibri"/>
                <a:ea typeface="Times New Roman" panose="02020603050405020304" pitchFamily="18" charset="0"/>
                <a:cs typeface="Times New Roman"/>
              </a:rPr>
            </a:br>
            <a:r>
              <a:rPr lang="de-DE" dirty="0">
                <a:latin typeface="Calibri"/>
                <a:ea typeface="Times New Roman" panose="02020603050405020304" pitchFamily="18" charset="0"/>
                <a:cs typeface="Times New Roman"/>
              </a:rPr>
              <a:t>     	</a:t>
            </a:r>
            <a:r>
              <a:rPr lang="de-DE" kern="1200" dirty="0">
                <a:solidFill>
                  <a:srgbClr val="000000"/>
                </a:solidFill>
                <a:effectLst/>
                <a:latin typeface="Calibri"/>
                <a:ea typeface="Times New Roman" panose="02020603050405020304" pitchFamily="18" charset="0"/>
                <a:cs typeface="Times New Roman"/>
              </a:rPr>
              <a:t>(neu einsetzende</a:t>
            </a:r>
            <a:r>
              <a:rPr lang="de-DE" dirty="0">
                <a:latin typeface="Calibri"/>
                <a:ea typeface="Times New Roman" panose="02020603050405020304" pitchFamily="18" charset="0"/>
                <a:cs typeface="Times New Roman"/>
              </a:rPr>
              <a:t> </a:t>
            </a:r>
            <a:r>
              <a:rPr lang="de-DE" kern="1200" dirty="0">
                <a:solidFill>
                  <a:srgbClr val="000000"/>
                </a:solidFill>
                <a:effectLst/>
                <a:latin typeface="Calibri"/>
                <a:ea typeface="Times New Roman" panose="02020603050405020304" pitchFamily="18" charset="0"/>
                <a:cs typeface="Times New Roman"/>
              </a:rPr>
              <a:t>Fremdsprache: vierstündig)</a:t>
            </a:r>
            <a:endParaRPr lang="de-DE" dirty="0">
              <a:effectLst/>
              <a:latin typeface="Times New Roman"/>
              <a:ea typeface="Calibri" panose="020F0502020204030204" pitchFamily="34" charset="0"/>
              <a:cs typeface="Times New Roman"/>
            </a:endParaRPr>
          </a:p>
          <a:p>
            <a:pPr marL="342900" indent="-342900" algn="just">
              <a:lnSpc>
                <a:spcPct val="115000"/>
              </a:lnSpc>
              <a:spcAft>
                <a:spcPts val="1000"/>
              </a:spcAft>
              <a:buFont typeface="Wingdings" panose="05000000000000000000" pitchFamily="2" charset="2"/>
              <a:buChar char="ü"/>
            </a:pP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folgende Kurse müssen </a:t>
            </a:r>
            <a:r>
              <a:rPr lang="de-DE"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verpflichtend</a:t>
            </a: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belegt werden:</a:t>
            </a:r>
            <a:endParaRPr lang="de-DE"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pP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Deutsch, Englisch, Mathematik, </a:t>
            </a:r>
          </a:p>
          <a:p>
            <a:pPr marL="0" indent="0" algn="just">
              <a:lnSpc>
                <a:spcPct val="115000"/>
              </a:lnSpc>
              <a:spcAft>
                <a:spcPts val="1000"/>
              </a:spcAft>
            </a:pPr>
            <a:r>
              <a:rPr lang="de-DE" dirty="0">
                <a:latin typeface="Calibri" panose="020F0502020204030204" pitchFamily="34" charset="0"/>
                <a:ea typeface="Times New Roman" panose="02020603050405020304" pitchFamily="18" charset="0"/>
                <a:cs typeface="Times New Roman" panose="02020603050405020304" pitchFamily="18" charset="0"/>
              </a:rPr>
              <a:t>	</a:t>
            </a: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eine Natur- und eine</a:t>
            </a:r>
            <a:r>
              <a:rPr lang="de-DE" dirty="0">
                <a:latin typeface="Calibri" panose="020F0502020204030204" pitchFamily="34" charset="0"/>
                <a:ea typeface="Times New Roman" panose="02020603050405020304" pitchFamily="18" charset="0"/>
                <a:cs typeface="Times New Roman" panose="02020603050405020304" pitchFamily="18" charset="0"/>
              </a:rPr>
              <a:t> </a:t>
            </a: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Gesellschaftswissenschaft</a:t>
            </a:r>
            <a:endParaRPr lang="de-DE"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Kunst, Sport, Religionslehre oder Philosophie</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587" indent="0" eaLnBrk="1" hangingPunct="1">
              <a:buClr>
                <a:srgbClr val="000000"/>
              </a:buClr>
              <a:buSzPct val="100000"/>
              <a:defRPr/>
            </a:pPr>
            <a:endParaRPr lang="de-DE" altLang="de-DE" dirty="0">
              <a:latin typeface="Calibri" panose="020F0502020204030204" pitchFamily="34" charset="0"/>
            </a:endParaRPr>
          </a:p>
        </p:txBody>
      </p:sp>
      <p:pic>
        <p:nvPicPr>
          <p:cNvPr id="13325" name="Picture 14">
            <a:extLst>
              <a:ext uri="{FF2B5EF4-FFF2-40B4-BE49-F238E27FC236}">
                <a16:creationId xmlns:a16="http://schemas.microsoft.com/office/drawing/2014/main" id="{BB0E0561-0EC8-4E97-BFD4-BCABFFBA5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3314" name="Group 1">
            <a:extLst>
              <a:ext uri="{FF2B5EF4-FFF2-40B4-BE49-F238E27FC236}">
                <a16:creationId xmlns:a16="http://schemas.microsoft.com/office/drawing/2014/main" id="{6FE7D28D-4CC4-4C05-95D5-53C249BC7B1D}"/>
              </a:ext>
            </a:extLst>
          </p:cNvPr>
          <p:cNvGrpSpPr>
            <a:grpSpLocks/>
          </p:cNvGrpSpPr>
          <p:nvPr/>
        </p:nvGrpSpPr>
        <p:grpSpPr bwMode="auto">
          <a:xfrm>
            <a:off x="0" y="0"/>
            <a:ext cx="9142413" cy="769938"/>
            <a:chOff x="0" y="0"/>
            <a:chExt cx="5759" cy="485"/>
          </a:xfrm>
        </p:grpSpPr>
        <p:sp>
          <p:nvSpPr>
            <p:cNvPr id="13326" name="Freeform 2">
              <a:extLst>
                <a:ext uri="{FF2B5EF4-FFF2-40B4-BE49-F238E27FC236}">
                  <a16:creationId xmlns:a16="http://schemas.microsoft.com/office/drawing/2014/main" id="{494635D5-70C2-4000-9D40-328F1AAA25E4}"/>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3327" name="Picture 3">
              <a:extLst>
                <a:ext uri="{FF2B5EF4-FFF2-40B4-BE49-F238E27FC236}">
                  <a16:creationId xmlns:a16="http://schemas.microsoft.com/office/drawing/2014/main" id="{31ED3C82-D3B3-4B08-9B2D-3F60C4ECE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315" name="Text Box 4">
            <a:extLst>
              <a:ext uri="{FF2B5EF4-FFF2-40B4-BE49-F238E27FC236}">
                <a16:creationId xmlns:a16="http://schemas.microsoft.com/office/drawing/2014/main" id="{6AFA8FD6-1E44-4AE1-B8B5-E48A9AEB54EB}"/>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3316" name="Text Box 5">
            <a:extLst>
              <a:ext uri="{FF2B5EF4-FFF2-40B4-BE49-F238E27FC236}">
                <a16:creationId xmlns:a16="http://schemas.microsoft.com/office/drawing/2014/main" id="{4FB56CBA-BD72-4BB6-B413-C4B6FA852255}"/>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 Pflicht- und Wahlfächer</a:t>
            </a:r>
          </a:p>
        </p:txBody>
      </p:sp>
      <p:sp>
        <p:nvSpPr>
          <p:cNvPr id="13317" name="Freeform 6">
            <a:extLst>
              <a:ext uri="{FF2B5EF4-FFF2-40B4-BE49-F238E27FC236}">
                <a16:creationId xmlns:a16="http://schemas.microsoft.com/office/drawing/2014/main" id="{B5832532-8F42-49BB-9B9E-C97C71387228}"/>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19" name="Freeform 8">
            <a:extLst>
              <a:ext uri="{FF2B5EF4-FFF2-40B4-BE49-F238E27FC236}">
                <a16:creationId xmlns:a16="http://schemas.microsoft.com/office/drawing/2014/main" id="{192ED021-6697-47F7-AF09-A84FE4D57E06}"/>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20" name="Text Box 9">
            <a:extLst>
              <a:ext uri="{FF2B5EF4-FFF2-40B4-BE49-F238E27FC236}">
                <a16:creationId xmlns:a16="http://schemas.microsoft.com/office/drawing/2014/main" id="{EBAF98AF-AADB-42F8-8546-4A4E83C6FDAA}"/>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3321" name="Text Box 10">
            <a:extLst>
              <a:ext uri="{FF2B5EF4-FFF2-40B4-BE49-F238E27FC236}">
                <a16:creationId xmlns:a16="http://schemas.microsoft.com/office/drawing/2014/main" id="{595F00FF-DB8F-4C1B-91E0-1C6D792CD197}"/>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 Pflicht- und Wahlfächer</a:t>
            </a:r>
          </a:p>
        </p:txBody>
      </p:sp>
      <p:sp>
        <p:nvSpPr>
          <p:cNvPr id="13322" name="Freeform 11">
            <a:extLst>
              <a:ext uri="{FF2B5EF4-FFF2-40B4-BE49-F238E27FC236}">
                <a16:creationId xmlns:a16="http://schemas.microsoft.com/office/drawing/2014/main" id="{A675C164-92B3-486D-B8F8-C42857B8BFF0}"/>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64" name="Text Box 12">
            <a:extLst>
              <a:ext uri="{FF2B5EF4-FFF2-40B4-BE49-F238E27FC236}">
                <a16:creationId xmlns:a16="http://schemas.microsoft.com/office/drawing/2014/main" id="{53973479-CE5A-4C41-9E35-BF7F54E977AA}"/>
              </a:ext>
            </a:extLst>
          </p:cNvPr>
          <p:cNvSpPr txBox="1">
            <a:spLocks noChangeArrowheads="1"/>
          </p:cNvSpPr>
          <p:nvPr/>
        </p:nvSpPr>
        <p:spPr bwMode="auto">
          <a:xfrm>
            <a:off x="936625" y="995363"/>
            <a:ext cx="6877050" cy="3395662"/>
          </a:xfrm>
          <a:prstGeom prst="rect">
            <a:avLst/>
          </a:prstGeom>
          <a:noFill/>
          <a:ln>
            <a:noFill/>
          </a:ln>
          <a:effectLst/>
        </p:spPr>
        <p:txBody>
          <a:bodyPr/>
          <a:lstStyle>
            <a:lvl1pPr marL="571500" indent="-569913">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marL="285750" lvl="0" indent="-285750" algn="just">
              <a:lnSpc>
                <a:spcPct val="115000"/>
              </a:lnSpc>
              <a:buFont typeface="Wingdings" panose="05000000000000000000" pitchFamily="2" charset="2"/>
              <a:buChar char="ü"/>
            </a:pPr>
            <a:r>
              <a:rPr lang="de-DE" sz="17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 sprachlicher oder ein naturwissenschaftlicher Schwerpunkt muss gewählt werden</a:t>
            </a:r>
            <a:endParaRPr lang="de-DE" sz="175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15000"/>
              </a:lnSpc>
            </a:pPr>
            <a:r>
              <a:rPr lang="de-DE" sz="17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Spanisch, Niederländisch, Latein oder</a:t>
            </a:r>
            <a:r>
              <a:rPr lang="de-DE" sz="1750" dirty="0">
                <a:latin typeface="Calibri" panose="020F0502020204030204" pitchFamily="34" charset="0"/>
                <a:ea typeface="Times New Roman" panose="02020603050405020304" pitchFamily="18" charset="0"/>
                <a:cs typeface="Calibri" panose="020F0502020204030204" pitchFamily="34" charset="0"/>
              </a:rPr>
              <a:t> </a:t>
            </a:r>
          </a:p>
          <a:p>
            <a:pPr marL="0" lvl="0" indent="0">
              <a:lnSpc>
                <a:spcPct val="115000"/>
              </a:lnSpc>
            </a:pPr>
            <a:r>
              <a:rPr lang="de-DE" sz="17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eine zweite Naturwissenschaft</a:t>
            </a:r>
            <a:endParaRPr lang="de-DE" sz="175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15000"/>
              </a:lnSpc>
            </a:pPr>
            <a:endParaRPr lang="de-DE" sz="1750" dirty="0">
              <a:effectLst/>
              <a:latin typeface="Calibri" panose="020F0502020204030204" pitchFamily="34" charset="0"/>
              <a:ea typeface="Times New Roman" panose="02020603050405020304" pitchFamily="18" charset="0"/>
              <a:cs typeface="Calibri" panose="020F0502020204030204" pitchFamily="34" charset="0"/>
            </a:endParaRPr>
          </a:p>
          <a:p>
            <a:pPr marL="287337" indent="-285750">
              <a:lnSpc>
                <a:spcPct val="115000"/>
              </a:lnSpc>
              <a:spcAft>
                <a:spcPts val="1000"/>
              </a:spcAft>
              <a:buFont typeface="Wingdings" panose="05000000000000000000" pitchFamily="2" charset="2"/>
              <a:buChar char="ü"/>
            </a:pPr>
            <a:r>
              <a:rPr lang="de-DE" sz="1750" b="1" dirty="0">
                <a:effectLst/>
                <a:latin typeface="Calibri" panose="020F0502020204030204" pitchFamily="34" charset="0"/>
                <a:ea typeface="Times New Roman" panose="02020603050405020304" pitchFamily="18" charset="0"/>
                <a:cs typeface="Calibri" panose="020F0502020204030204" pitchFamily="34" charset="0"/>
              </a:rPr>
              <a:t>ein Wahlpflichtfach</a:t>
            </a:r>
            <a:endParaRPr lang="de-DE" sz="1750" b="1"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750" dirty="0">
                <a:effectLst/>
                <a:latin typeface="Calibri" panose="020F0502020204030204" pitchFamily="34" charset="0"/>
                <a:ea typeface="Times New Roman" panose="02020603050405020304" pitchFamily="18" charset="0"/>
                <a:cs typeface="Calibri" panose="020F0502020204030204" pitchFamily="34" charset="0"/>
              </a:rPr>
              <a:t>		eine zweite Gesellschaftswissenschaft oder</a:t>
            </a:r>
            <a:endParaRPr lang="de-DE" sz="175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750" dirty="0">
                <a:effectLst/>
                <a:latin typeface="Calibri" panose="020F0502020204030204" pitchFamily="34" charset="0"/>
                <a:ea typeface="Times New Roman" panose="02020603050405020304" pitchFamily="18" charset="0"/>
                <a:cs typeface="Calibri" panose="020F0502020204030204" pitchFamily="34" charset="0"/>
              </a:rPr>
              <a:t>		ein weiteres Fach nach Angebot und Neigung</a:t>
            </a:r>
            <a:endParaRPr lang="de-DE" sz="1750" dirty="0">
              <a:effectLst/>
              <a:latin typeface="Calibri" panose="020F0502020204030204" pitchFamily="34" charset="0"/>
              <a:ea typeface="Calibri" panose="020F0502020204030204" pitchFamily="34" charset="0"/>
              <a:cs typeface="Calibri" panose="020F0502020204030204" pitchFamily="34" charset="0"/>
            </a:endParaRPr>
          </a:p>
          <a:p>
            <a:pPr marL="401637" indent="-285750" algn="just">
              <a:lnSpc>
                <a:spcPct val="115000"/>
              </a:lnSpc>
              <a:buFont typeface="Wingdings" panose="05000000000000000000" pitchFamily="2" charset="2"/>
              <a:buChar char="ü"/>
            </a:pPr>
            <a:r>
              <a:rPr lang="de-DE" sz="17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empfohlen wird ein Vertiefungskurs</a:t>
            </a:r>
            <a:r>
              <a:rPr lang="de-DE" sz="17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Mathe, Englisch oder Deutsch</a:t>
            </a:r>
            <a:endParaRPr lang="de-DE" sz="1750" dirty="0">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spcAft>
                <a:spcPts val="1000"/>
              </a:spcAft>
            </a:pPr>
            <a:endParaRPr lang="de-DE" dirty="0">
              <a:effectLst/>
              <a:latin typeface="Calibri" panose="020F0502020204030204" pitchFamily="34" charset="0"/>
              <a:ea typeface="Calibri" panose="020F0502020204030204" pitchFamily="34" charset="0"/>
              <a:cs typeface="Calibri" panose="020F0502020204030204" pitchFamily="34" charset="0"/>
            </a:endParaRPr>
          </a:p>
          <a:p>
            <a:pPr marL="685800" algn="just">
              <a:lnSpc>
                <a:spcPct val="115000"/>
              </a:lnSpc>
            </a:pPr>
            <a:r>
              <a:rPr lang="de-DE"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587" indent="0" eaLnBrk="1" hangingPunct="1">
              <a:buClr>
                <a:srgbClr val="000000"/>
              </a:buClr>
              <a:buSzPct val="100000"/>
              <a:defRPr/>
            </a:pPr>
            <a:endParaRPr lang="de-DE" altLang="de-DE" dirty="0">
              <a:latin typeface="Calibri" panose="020F0502020204030204" pitchFamily="34" charset="0"/>
            </a:endParaRPr>
          </a:p>
        </p:txBody>
      </p:sp>
      <p:pic>
        <p:nvPicPr>
          <p:cNvPr id="13325" name="Picture 14">
            <a:extLst>
              <a:ext uri="{FF2B5EF4-FFF2-40B4-BE49-F238E27FC236}">
                <a16:creationId xmlns:a16="http://schemas.microsoft.com/office/drawing/2014/main" id="{BB0E0561-0EC8-4E97-BFD4-BCABFFBA5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2536416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9218" name="Group 1">
            <a:extLst>
              <a:ext uri="{FF2B5EF4-FFF2-40B4-BE49-F238E27FC236}">
                <a16:creationId xmlns:a16="http://schemas.microsoft.com/office/drawing/2014/main" id="{7BF03AF9-6C6A-4291-9DEE-55831C3D0AA7}"/>
              </a:ext>
            </a:extLst>
          </p:cNvPr>
          <p:cNvGrpSpPr>
            <a:grpSpLocks/>
          </p:cNvGrpSpPr>
          <p:nvPr/>
        </p:nvGrpSpPr>
        <p:grpSpPr bwMode="auto">
          <a:xfrm>
            <a:off x="0" y="0"/>
            <a:ext cx="9142413" cy="769938"/>
            <a:chOff x="0" y="0"/>
            <a:chExt cx="5759" cy="485"/>
          </a:xfrm>
        </p:grpSpPr>
        <p:sp>
          <p:nvSpPr>
            <p:cNvPr id="9228" name="Freeform 2">
              <a:extLst>
                <a:ext uri="{FF2B5EF4-FFF2-40B4-BE49-F238E27FC236}">
                  <a16:creationId xmlns:a16="http://schemas.microsoft.com/office/drawing/2014/main" id="{EDB1C456-62E5-4E17-9FFF-49BD6C2DB907}"/>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9229" name="Picture 3">
              <a:extLst>
                <a:ext uri="{FF2B5EF4-FFF2-40B4-BE49-F238E27FC236}">
                  <a16:creationId xmlns:a16="http://schemas.microsoft.com/office/drawing/2014/main" id="{D1640077-CF79-41AA-B382-58CD20433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219" name="Text Box 4">
            <a:extLst>
              <a:ext uri="{FF2B5EF4-FFF2-40B4-BE49-F238E27FC236}">
                <a16:creationId xmlns:a16="http://schemas.microsoft.com/office/drawing/2014/main" id="{9DAE7FA8-6D84-4A8E-B10B-0A3547802CE6}"/>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9220" name="Text Box 5">
            <a:extLst>
              <a:ext uri="{FF2B5EF4-FFF2-40B4-BE49-F238E27FC236}">
                <a16:creationId xmlns:a16="http://schemas.microsoft.com/office/drawing/2014/main" id="{32D36DF1-9367-49BD-86F0-4EFC24612DD2}"/>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9221" name="Freeform 6">
            <a:extLst>
              <a:ext uri="{FF2B5EF4-FFF2-40B4-BE49-F238E27FC236}">
                <a16:creationId xmlns:a16="http://schemas.microsoft.com/office/drawing/2014/main" id="{906D464B-73A7-4B3B-A53C-591DE0D6357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22" name="Freeform 8">
            <a:extLst>
              <a:ext uri="{FF2B5EF4-FFF2-40B4-BE49-F238E27FC236}">
                <a16:creationId xmlns:a16="http://schemas.microsoft.com/office/drawing/2014/main" id="{202FBD88-CB27-4C36-A825-24B1E824545B}"/>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23" name="Text Box 9">
            <a:extLst>
              <a:ext uri="{FF2B5EF4-FFF2-40B4-BE49-F238E27FC236}">
                <a16:creationId xmlns:a16="http://schemas.microsoft.com/office/drawing/2014/main" id="{AF4A95C9-5CE1-4DD4-B17F-89375C4F75B2}"/>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9224" name="Text Box 10">
            <a:extLst>
              <a:ext uri="{FF2B5EF4-FFF2-40B4-BE49-F238E27FC236}">
                <a16:creationId xmlns:a16="http://schemas.microsoft.com/office/drawing/2014/main" id="{2947C361-B789-425A-8780-DDDAA765C34D}"/>
              </a:ext>
            </a:extLst>
          </p:cNvPr>
          <p:cNvSpPr txBox="1">
            <a:spLocks noChangeArrowheads="1"/>
          </p:cNvSpPr>
          <p:nvPr/>
        </p:nvSpPr>
        <p:spPr bwMode="auto">
          <a:xfrm>
            <a:off x="935038" y="209550"/>
            <a:ext cx="5941218"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Fremdsprachliche Pflichtbedingungen</a:t>
            </a:r>
          </a:p>
        </p:txBody>
      </p:sp>
      <p:sp>
        <p:nvSpPr>
          <p:cNvPr id="9225" name="Freeform 11">
            <a:extLst>
              <a:ext uri="{FF2B5EF4-FFF2-40B4-BE49-F238E27FC236}">
                <a16:creationId xmlns:a16="http://schemas.microsoft.com/office/drawing/2014/main" id="{8A61DF55-8A57-47AE-8471-A1E4675202EA}"/>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516" name="Freeform 12">
            <a:extLst>
              <a:ext uri="{FF2B5EF4-FFF2-40B4-BE49-F238E27FC236}">
                <a16:creationId xmlns:a16="http://schemas.microsoft.com/office/drawing/2014/main" id="{03AD5938-7903-4512-BA0F-40AA3B221801}"/>
              </a:ext>
            </a:extLst>
          </p:cNvPr>
          <p:cNvSpPr>
            <a:spLocks noChangeArrowheads="1"/>
          </p:cNvSpPr>
          <p:nvPr/>
        </p:nvSpPr>
        <p:spPr bwMode="auto">
          <a:xfrm>
            <a:off x="935038" y="1071563"/>
            <a:ext cx="7935912" cy="3141662"/>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spcAft>
                <a:spcPts val="1200"/>
              </a:spcAft>
              <a:buClr>
                <a:srgbClr val="000000"/>
              </a:buClr>
              <a:buSzPct val="100000"/>
              <a:buFont typeface="Times New Roman" panose="02020603050405020304" pitchFamily="18" charset="0"/>
              <a:buNone/>
              <a:defRPr/>
            </a:pPr>
            <a:r>
              <a:rPr lang="de-DE" altLang="de-DE" sz="2300" dirty="0">
                <a:latin typeface="Calibri" panose="020F0502020204030204" pitchFamily="34" charset="0"/>
              </a:rPr>
              <a:t>Sprachen zum Erwerb der Hochschulreife</a:t>
            </a:r>
          </a:p>
          <a:p>
            <a:pPr marL="306387" indent="-285750" eaLnBrk="1" hangingPunct="1">
              <a:spcBef>
                <a:spcPts val="88"/>
              </a:spcBef>
              <a:spcAft>
                <a:spcPts val="1200"/>
              </a:spcAft>
              <a:buClr>
                <a:srgbClr val="000000"/>
              </a:buClr>
              <a:buSzPct val="100000"/>
              <a:buFont typeface="Wingdings" panose="05000000000000000000" pitchFamily="2" charset="2"/>
              <a:buChar char="ü"/>
              <a:defRPr/>
            </a:pPr>
            <a:r>
              <a:rPr lang="de-DE" altLang="de-DE" dirty="0">
                <a:latin typeface="Calibri" panose="020F0502020204030204" pitchFamily="34" charset="0"/>
              </a:rPr>
              <a:t>von Klasse 5 bis 13 müssen zwei Fremdsprachen erlernt sein</a:t>
            </a:r>
          </a:p>
          <a:p>
            <a:pPr marL="306387" indent="-285750" eaLnBrk="1" hangingPunct="1">
              <a:spcBef>
                <a:spcPts val="88"/>
              </a:spcBef>
              <a:spcAft>
                <a:spcPts val="1200"/>
              </a:spcAft>
              <a:buClr>
                <a:srgbClr val="000000"/>
              </a:buClr>
              <a:buSzPct val="100000"/>
              <a:buFont typeface="Wingdings" panose="05000000000000000000" pitchFamily="2" charset="2"/>
              <a:buChar char="ü"/>
              <a:defRPr/>
            </a:pPr>
            <a:r>
              <a:rPr lang="de-DE" altLang="de-DE" dirty="0">
                <a:latin typeface="Calibri" panose="020F0502020204030204" pitchFamily="34" charset="0"/>
              </a:rPr>
              <a:t>in der Oberstufe muss eine Fremdsprache aus der Sek I fortgeführt werden</a:t>
            </a:r>
          </a:p>
          <a:p>
            <a:pPr marL="306387" indent="-285750" eaLnBrk="1" hangingPunct="1">
              <a:spcBef>
                <a:spcPts val="88"/>
              </a:spcBef>
              <a:buClr>
                <a:srgbClr val="000000"/>
              </a:buClr>
              <a:buSzPct val="100000"/>
              <a:buFont typeface="Wingdings" panose="05000000000000000000" pitchFamily="2" charset="2"/>
              <a:buChar char="ü"/>
              <a:defRPr/>
            </a:pPr>
            <a:r>
              <a:rPr lang="de-DE" altLang="de-DE" dirty="0">
                <a:latin typeface="Calibri" panose="020F0502020204030204" pitchFamily="34" charset="0"/>
              </a:rPr>
              <a:t>wer in der Sekundarstufe I die zweite Fremdsprache ab Klasse 8 erlernt hat,</a:t>
            </a:r>
          </a:p>
          <a:p>
            <a:pPr marL="9525" indent="0" eaLnBrk="1" hangingPunct="1">
              <a:spcBef>
                <a:spcPts val="88"/>
              </a:spcBef>
              <a:spcAft>
                <a:spcPts val="1200"/>
              </a:spcAft>
              <a:defRPr/>
            </a:pPr>
            <a:r>
              <a:rPr lang="de-DE" altLang="de-DE" dirty="0">
                <a:latin typeface="Calibri" panose="020F0502020204030204" pitchFamily="34" charset="0"/>
              </a:rPr>
              <a:t>      muss diese bis zum Ende der Eingangsphase (EF) fortführen</a:t>
            </a:r>
          </a:p>
          <a:p>
            <a:pPr marL="306387" indent="-285750" eaLnBrk="1" hangingPunct="1">
              <a:spcBef>
                <a:spcPts val="88"/>
              </a:spcBef>
              <a:spcAft>
                <a:spcPts val="1200"/>
              </a:spcAft>
              <a:buClr>
                <a:srgbClr val="000000"/>
              </a:buClr>
              <a:buSzPct val="100000"/>
              <a:buFont typeface="Wingdings" panose="05000000000000000000" pitchFamily="2" charset="2"/>
              <a:buChar char="ü"/>
              <a:defRPr/>
            </a:pPr>
            <a:r>
              <a:rPr lang="de-DE" altLang="de-DE" dirty="0">
                <a:latin typeface="Calibri" panose="020F0502020204030204" pitchFamily="34" charset="0"/>
              </a:rPr>
              <a:t>wer in der Sekundarstufe I keine zweite Fremdsprache belegt hat, muss während der gesamten Oberstufe eine neu einsetzende Fremdsprache im Umfang von 4 Unterrichtsstunden belegen (Spanisch)</a:t>
            </a:r>
          </a:p>
        </p:txBody>
      </p:sp>
      <p:pic>
        <p:nvPicPr>
          <p:cNvPr id="9227" name="Picture 13">
            <a:extLst>
              <a:ext uri="{FF2B5EF4-FFF2-40B4-BE49-F238E27FC236}">
                <a16:creationId xmlns:a16="http://schemas.microsoft.com/office/drawing/2014/main" id="{F08954BA-ACEA-4B90-AE64-2E51B030C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5362" name="Group 1">
            <a:extLst>
              <a:ext uri="{FF2B5EF4-FFF2-40B4-BE49-F238E27FC236}">
                <a16:creationId xmlns:a16="http://schemas.microsoft.com/office/drawing/2014/main" id="{DACE49FA-0176-46E0-B1A9-4D09E97A7D2C}"/>
              </a:ext>
            </a:extLst>
          </p:cNvPr>
          <p:cNvGrpSpPr>
            <a:grpSpLocks/>
          </p:cNvGrpSpPr>
          <p:nvPr/>
        </p:nvGrpSpPr>
        <p:grpSpPr bwMode="auto">
          <a:xfrm>
            <a:off x="0" y="0"/>
            <a:ext cx="9142413" cy="769938"/>
            <a:chOff x="0" y="0"/>
            <a:chExt cx="5759" cy="485"/>
          </a:xfrm>
        </p:grpSpPr>
        <p:sp>
          <p:nvSpPr>
            <p:cNvPr id="15373" name="Freeform 2">
              <a:extLst>
                <a:ext uri="{FF2B5EF4-FFF2-40B4-BE49-F238E27FC236}">
                  <a16:creationId xmlns:a16="http://schemas.microsoft.com/office/drawing/2014/main" id="{61BE5D0A-0455-4C31-AE59-601BDA4AAAA0}"/>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5374" name="Picture 3">
              <a:extLst>
                <a:ext uri="{FF2B5EF4-FFF2-40B4-BE49-F238E27FC236}">
                  <a16:creationId xmlns:a16="http://schemas.microsoft.com/office/drawing/2014/main" id="{4A0B43F4-191B-4960-978F-587EDFD82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5363" name="Text Box 4">
            <a:extLst>
              <a:ext uri="{FF2B5EF4-FFF2-40B4-BE49-F238E27FC236}">
                <a16:creationId xmlns:a16="http://schemas.microsoft.com/office/drawing/2014/main" id="{EF83FBCA-0318-461C-A16C-5CDA927F7529}"/>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5364" name="Text Box 5">
            <a:extLst>
              <a:ext uri="{FF2B5EF4-FFF2-40B4-BE49-F238E27FC236}">
                <a16:creationId xmlns:a16="http://schemas.microsoft.com/office/drawing/2014/main" id="{BBBE362E-AE93-4F00-AEE7-062A0D288EE0}"/>
              </a:ext>
            </a:extLst>
          </p:cNvPr>
          <p:cNvSpPr txBox="1">
            <a:spLocks noChangeArrowheads="1"/>
          </p:cNvSpPr>
          <p:nvPr/>
        </p:nvSpPr>
        <p:spPr bwMode="auto">
          <a:xfrm>
            <a:off x="935038" y="209550"/>
            <a:ext cx="64452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Das Fächerangebot der GS Emmerich</a:t>
            </a:r>
          </a:p>
        </p:txBody>
      </p:sp>
      <p:sp>
        <p:nvSpPr>
          <p:cNvPr id="15365" name="Freeform 6">
            <a:extLst>
              <a:ext uri="{FF2B5EF4-FFF2-40B4-BE49-F238E27FC236}">
                <a16:creationId xmlns:a16="http://schemas.microsoft.com/office/drawing/2014/main" id="{5E6C7D01-5882-4C2A-9143-BAF6C2308F45}"/>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367" name="Freeform 8">
            <a:extLst>
              <a:ext uri="{FF2B5EF4-FFF2-40B4-BE49-F238E27FC236}">
                <a16:creationId xmlns:a16="http://schemas.microsoft.com/office/drawing/2014/main" id="{7C6AA1CD-B8CA-4CAA-B939-9EA0E91B327A}"/>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368" name="Text Box 9">
            <a:extLst>
              <a:ext uri="{FF2B5EF4-FFF2-40B4-BE49-F238E27FC236}">
                <a16:creationId xmlns:a16="http://schemas.microsoft.com/office/drawing/2014/main" id="{E150ACE5-948E-4B18-9899-4A4FF73A4D12}"/>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5369" name="Text Box 10">
            <a:extLst>
              <a:ext uri="{FF2B5EF4-FFF2-40B4-BE49-F238E27FC236}">
                <a16:creationId xmlns:a16="http://schemas.microsoft.com/office/drawing/2014/main" id="{E003B607-76D9-4465-B947-BD4857219201}"/>
              </a:ext>
            </a:extLst>
          </p:cNvPr>
          <p:cNvSpPr txBox="1">
            <a:spLocks noChangeArrowheads="1"/>
          </p:cNvSpPr>
          <p:nvPr/>
        </p:nvSpPr>
        <p:spPr bwMode="auto">
          <a:xfrm>
            <a:off x="935038" y="209550"/>
            <a:ext cx="64452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a:ea typeface="Microsoft YaHei"/>
                <a:cs typeface="Calibri"/>
              </a:rPr>
              <a:t>Das Fächerangebot der GE Emmerich</a:t>
            </a:r>
          </a:p>
        </p:txBody>
      </p:sp>
      <p:sp>
        <p:nvSpPr>
          <p:cNvPr id="15370" name="Freeform 11">
            <a:extLst>
              <a:ext uri="{FF2B5EF4-FFF2-40B4-BE49-F238E27FC236}">
                <a16:creationId xmlns:a16="http://schemas.microsoft.com/office/drawing/2014/main" id="{A6414BDC-63A4-4727-81B0-9925FDB51106}"/>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5372" name="Picture 13">
            <a:extLst>
              <a:ext uri="{FF2B5EF4-FFF2-40B4-BE49-F238E27FC236}">
                <a16:creationId xmlns:a16="http://schemas.microsoft.com/office/drawing/2014/main" id="{5DE6BC86-EEDA-46F0-8DCF-89EE344CF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Tabelle 4">
            <a:extLst>
              <a:ext uri="{FF2B5EF4-FFF2-40B4-BE49-F238E27FC236}">
                <a16:creationId xmlns:a16="http://schemas.microsoft.com/office/drawing/2014/main" id="{C5973A04-ED6F-469C-A912-EEDA1A5B9A12}"/>
              </a:ext>
            </a:extLst>
          </p:cNvPr>
          <p:cNvGraphicFramePr>
            <a:graphicFrameLocks noGrp="1"/>
          </p:cNvGraphicFramePr>
          <p:nvPr>
            <p:extLst>
              <p:ext uri="{D42A27DB-BD31-4B8C-83A1-F6EECF244321}">
                <p14:modId xmlns:p14="http://schemas.microsoft.com/office/powerpoint/2010/main" val="2664737910"/>
              </p:ext>
            </p:extLst>
          </p:nvPr>
        </p:nvGraphicFramePr>
        <p:xfrm>
          <a:off x="1547664" y="941387"/>
          <a:ext cx="6072336" cy="341079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803556918"/>
                    </a:ext>
                  </a:extLst>
                </a:gridCol>
                <a:gridCol w="3048000">
                  <a:extLst>
                    <a:ext uri="{9D8B030D-6E8A-4147-A177-3AD203B41FA5}">
                      <a16:colId xmlns:a16="http://schemas.microsoft.com/office/drawing/2014/main" val="2104749632"/>
                    </a:ext>
                  </a:extLst>
                </a:gridCol>
              </a:tblGrid>
              <a:tr h="490109">
                <a:tc>
                  <a:txBody>
                    <a:bodyPr/>
                    <a:lstStyle/>
                    <a:p>
                      <a:r>
                        <a:rPr lang="de-DE" b="0" dirty="0">
                          <a:solidFill>
                            <a:schemeClr val="tx1"/>
                          </a:solidFill>
                          <a:latin typeface="Calibri" panose="020F0502020204030204" pitchFamily="34" charset="0"/>
                          <a:cs typeface="Calibri" panose="020F0502020204030204" pitchFamily="34" charset="0"/>
                        </a:rPr>
                        <a:t>Aufgabenfeld</a:t>
                      </a:r>
                    </a:p>
                  </a:txBody>
                  <a:tcPr>
                    <a:solidFill>
                      <a:schemeClr val="bg2">
                        <a:lumMod val="40000"/>
                        <a:lumOff val="60000"/>
                      </a:schemeClr>
                    </a:solidFill>
                  </a:tcPr>
                </a:tc>
                <a:tc>
                  <a:txBody>
                    <a:bodyPr/>
                    <a:lstStyle/>
                    <a:p>
                      <a:r>
                        <a:rPr lang="de-DE" b="0" dirty="0">
                          <a:solidFill>
                            <a:schemeClr val="tx1"/>
                          </a:solidFill>
                          <a:latin typeface="Calibri" panose="020F0502020204030204" pitchFamily="34" charset="0"/>
                          <a:cs typeface="Calibri" panose="020F0502020204030204" pitchFamily="34" charset="0"/>
                        </a:rPr>
                        <a:t>Fach</a:t>
                      </a:r>
                    </a:p>
                  </a:txBody>
                  <a:tcPr>
                    <a:solidFill>
                      <a:schemeClr val="bg2">
                        <a:lumMod val="40000"/>
                        <a:lumOff val="60000"/>
                      </a:schemeClr>
                    </a:solidFill>
                  </a:tcPr>
                </a:tc>
                <a:extLst>
                  <a:ext uri="{0D108BD9-81ED-4DB2-BD59-A6C34878D82A}">
                    <a16:rowId xmlns:a16="http://schemas.microsoft.com/office/drawing/2014/main" val="1895479146"/>
                  </a:ext>
                </a:extLst>
              </a:tr>
              <a:tr h="503363">
                <a:tc>
                  <a:txBody>
                    <a:bodyPr/>
                    <a:lstStyle/>
                    <a:p>
                      <a:pPr algn="l">
                        <a:lnSpc>
                          <a:spcPts val="1575"/>
                        </a:lnSpc>
                        <a:spcAft>
                          <a:spcPts val="1000"/>
                        </a:spcAft>
                      </a:pPr>
                      <a:r>
                        <a:rPr lang="de-DE"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a:t>
                      </a:r>
                      <a:r>
                        <a:rPr lang="de-DE" sz="1400" kern="1200" dirty="0">
                          <a:solidFill>
                            <a:schemeClr val="dk1"/>
                          </a:solidFill>
                          <a:effectLst/>
                          <a:latin typeface="Calibri" panose="020F0502020204030204" pitchFamily="34" charset="0"/>
                          <a:ea typeface="+mn-ea"/>
                          <a:cs typeface="Calibri" panose="020F0502020204030204" pitchFamily="34" charset="0"/>
                        </a:rPr>
                        <a:t>sprachlich-literarisch-künstlerisch</a:t>
                      </a:r>
                      <a:endParaRPr lang="de-DE"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89535" marR="89535" marT="0" marB="0">
                    <a:solidFill>
                      <a:schemeClr val="accent6">
                        <a:lumMod val="20000"/>
                        <a:lumOff val="80000"/>
                      </a:schemeClr>
                    </a:solidFill>
                  </a:tcPr>
                </a:tc>
                <a:tc>
                  <a:txBody>
                    <a:bodyPr/>
                    <a:lstStyle/>
                    <a:p>
                      <a:r>
                        <a:rPr lang="de-DE" sz="1400">
                          <a:latin typeface="Calibri" panose="020F0502020204030204" pitchFamily="34" charset="0"/>
                          <a:cs typeface="Calibri" panose="020F0502020204030204" pitchFamily="34" charset="0"/>
                        </a:rPr>
                        <a:t>Deutsch, Englisch, Niederländisch, Spanisch, Lateinisch, Kunst, Literatur</a:t>
                      </a:r>
                      <a:endParaRPr lang="de-DE" sz="1400" dirty="0">
                        <a:latin typeface="Calibri" panose="020F0502020204030204" pitchFamily="34" charset="0"/>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62934122"/>
                  </a:ext>
                </a:extLst>
              </a:tr>
              <a:tr h="710631">
                <a:tc>
                  <a:txBody>
                    <a:bodyPr/>
                    <a:lstStyle/>
                    <a:p>
                      <a:r>
                        <a:rPr lang="de-DE" sz="1400" dirty="0">
                          <a:latin typeface="Calibri" panose="020F0502020204030204" pitchFamily="34" charset="0"/>
                          <a:cs typeface="Calibri" panose="020F0502020204030204" pitchFamily="34" charset="0"/>
                        </a:rPr>
                        <a:t>II. gesellschaftswissenschaftlich</a:t>
                      </a:r>
                    </a:p>
                  </a:txBody>
                  <a:tcPr>
                    <a:solidFill>
                      <a:srgbClr val="FFC000"/>
                    </a:solidFill>
                  </a:tcPr>
                </a:tc>
                <a:tc>
                  <a:txBody>
                    <a:bodyPr/>
                    <a:lstStyle/>
                    <a:p>
                      <a:r>
                        <a:rPr lang="de-DE" sz="1400">
                          <a:latin typeface="Calibri" panose="020F0502020204030204" pitchFamily="34" charset="0"/>
                          <a:cs typeface="Calibri" panose="020F0502020204030204" pitchFamily="34" charset="0"/>
                        </a:rPr>
                        <a:t>Erziehungswissenschaften, Geographie, Geschichte, Sozialwissenschaften, Philosophie</a:t>
                      </a:r>
                      <a:endParaRPr lang="de-DE" sz="1400" dirty="0">
                        <a:latin typeface="Calibri" panose="020F0502020204030204" pitchFamily="34" charset="0"/>
                        <a:cs typeface="Calibri" panose="020F0502020204030204" pitchFamily="34" charset="0"/>
                      </a:endParaRPr>
                    </a:p>
                  </a:txBody>
                  <a:tcPr>
                    <a:solidFill>
                      <a:srgbClr val="FFC000"/>
                    </a:solidFill>
                  </a:tcPr>
                </a:tc>
                <a:extLst>
                  <a:ext uri="{0D108BD9-81ED-4DB2-BD59-A6C34878D82A}">
                    <a16:rowId xmlns:a16="http://schemas.microsoft.com/office/drawing/2014/main" val="305024835"/>
                  </a:ext>
                </a:extLst>
              </a:tr>
              <a:tr h="503363">
                <a:tc>
                  <a:txBody>
                    <a:bodyPr/>
                    <a:lstStyle/>
                    <a:p>
                      <a:r>
                        <a:rPr lang="de-DE" sz="1400" dirty="0">
                          <a:latin typeface="Calibri" panose="020F0502020204030204" pitchFamily="34" charset="0"/>
                          <a:cs typeface="Calibri" panose="020F0502020204030204" pitchFamily="34" charset="0"/>
                        </a:rPr>
                        <a:t>III. mathematisch- </a:t>
                      </a:r>
                    </a:p>
                    <a:p>
                      <a:r>
                        <a:rPr lang="de-DE" sz="1400" dirty="0">
                          <a:latin typeface="Calibri" panose="020F0502020204030204" pitchFamily="34" charset="0"/>
                          <a:cs typeface="Calibri" panose="020F0502020204030204" pitchFamily="34" charset="0"/>
                        </a:rPr>
                        <a:t>     naturwissenschaftlich</a:t>
                      </a:r>
                    </a:p>
                  </a:txBody>
                  <a:tcPr>
                    <a:solidFill>
                      <a:schemeClr val="accent5">
                        <a:lumMod val="75000"/>
                      </a:schemeClr>
                    </a:solidFill>
                  </a:tcPr>
                </a:tc>
                <a:tc>
                  <a:txBody>
                    <a:bodyPr/>
                    <a:lstStyle/>
                    <a:p>
                      <a:r>
                        <a:rPr lang="de-DE" sz="1400" dirty="0">
                          <a:latin typeface="Calibri" panose="020F0502020204030204" pitchFamily="34" charset="0"/>
                          <a:cs typeface="Calibri" panose="020F0502020204030204" pitchFamily="34" charset="0"/>
                        </a:rPr>
                        <a:t>Mathematik, Biologie, Chemie</a:t>
                      </a:r>
                    </a:p>
                  </a:txBody>
                  <a:tcPr>
                    <a:solidFill>
                      <a:schemeClr val="accent5">
                        <a:lumMod val="75000"/>
                      </a:schemeClr>
                    </a:solidFill>
                  </a:tcPr>
                </a:tc>
                <a:extLst>
                  <a:ext uri="{0D108BD9-81ED-4DB2-BD59-A6C34878D82A}">
                    <a16:rowId xmlns:a16="http://schemas.microsoft.com/office/drawing/2014/main" val="2509369899"/>
                  </a:ext>
                </a:extLst>
              </a:tr>
              <a:tr h="300547">
                <a:tc>
                  <a:txBody>
                    <a:bodyPr/>
                    <a:lstStyle/>
                    <a:p>
                      <a:endParaRPr lang="de-DE" sz="1400" dirty="0">
                        <a:latin typeface="Calibri" panose="020F0502020204030204" pitchFamily="34" charset="0"/>
                        <a:cs typeface="Calibri" panose="020F0502020204030204" pitchFamily="34" charset="0"/>
                      </a:endParaRPr>
                    </a:p>
                  </a:txBody>
                  <a:tcPr>
                    <a:solidFill>
                      <a:schemeClr val="bg2">
                        <a:lumMod val="20000"/>
                        <a:lumOff val="80000"/>
                      </a:schemeClr>
                    </a:solidFill>
                  </a:tcPr>
                </a:tc>
                <a:tc>
                  <a:txBody>
                    <a:bodyPr/>
                    <a:lstStyle/>
                    <a:p>
                      <a:r>
                        <a:rPr lang="de-DE" sz="1400" dirty="0">
                          <a:latin typeface="Calibri" panose="020F0502020204030204" pitchFamily="34" charset="0"/>
                          <a:cs typeface="Calibri" panose="020F0502020204030204" pitchFamily="34" charset="0"/>
                        </a:rPr>
                        <a:t>Sport, Religion</a:t>
                      </a:r>
                    </a:p>
                  </a:txBody>
                  <a:tcPr>
                    <a:solidFill>
                      <a:schemeClr val="bg2">
                        <a:lumMod val="20000"/>
                        <a:lumOff val="80000"/>
                      </a:schemeClr>
                    </a:solidFill>
                  </a:tcPr>
                </a:tc>
                <a:extLst>
                  <a:ext uri="{0D108BD9-81ED-4DB2-BD59-A6C34878D82A}">
                    <a16:rowId xmlns:a16="http://schemas.microsoft.com/office/drawing/2014/main" val="911419879"/>
                  </a:ext>
                </a:extLst>
              </a:tr>
              <a:tr h="329881">
                <a:tc>
                  <a:txBody>
                    <a:bodyPr/>
                    <a:lstStyle/>
                    <a:p>
                      <a:r>
                        <a:rPr lang="de-DE" sz="1400" dirty="0">
                          <a:latin typeface="Calibri" panose="020F0502020204030204" pitchFamily="34" charset="0"/>
                          <a:cs typeface="Calibri" panose="020F0502020204030204" pitchFamily="34" charset="0"/>
                        </a:rPr>
                        <a:t>Vertiefungskurs</a:t>
                      </a:r>
                    </a:p>
                  </a:txBody>
                  <a:tcPr>
                    <a:solidFill>
                      <a:schemeClr val="bg2">
                        <a:lumMod val="20000"/>
                        <a:lumOff val="80000"/>
                      </a:schemeClr>
                    </a:solidFill>
                  </a:tcPr>
                </a:tc>
                <a:tc>
                  <a:txBody>
                    <a:bodyPr/>
                    <a:lstStyle/>
                    <a:p>
                      <a:r>
                        <a:rPr lang="de-DE" sz="1400" dirty="0">
                          <a:latin typeface="Calibri" panose="020F0502020204030204" pitchFamily="34" charset="0"/>
                          <a:cs typeface="Calibri" panose="020F0502020204030204" pitchFamily="34" charset="0"/>
                        </a:rPr>
                        <a:t>Deutsch, Mathematik, Englisch</a:t>
                      </a:r>
                    </a:p>
                  </a:txBody>
                  <a:tcPr>
                    <a:solidFill>
                      <a:schemeClr val="bg2">
                        <a:lumMod val="20000"/>
                        <a:lumOff val="80000"/>
                      </a:schemeClr>
                    </a:solidFill>
                  </a:tcPr>
                </a:tc>
                <a:extLst>
                  <a:ext uri="{0D108BD9-81ED-4DB2-BD59-A6C34878D82A}">
                    <a16:rowId xmlns:a16="http://schemas.microsoft.com/office/drawing/2014/main" val="3529590058"/>
                  </a:ext>
                </a:extLst>
              </a:tr>
              <a:tr h="490109">
                <a:tc>
                  <a:txBody>
                    <a:bodyPr/>
                    <a:lstStyle/>
                    <a:p>
                      <a:r>
                        <a:rPr lang="de-DE" sz="1400" dirty="0">
                          <a:latin typeface="Calibri" panose="020F0502020204030204" pitchFamily="34" charset="0"/>
                          <a:cs typeface="Calibri" panose="020F0502020204030204" pitchFamily="34" charset="0"/>
                        </a:rPr>
                        <a:t>Projektkurs</a:t>
                      </a:r>
                    </a:p>
                  </a:txBody>
                  <a:tcPr>
                    <a:solidFill>
                      <a:schemeClr val="bg2">
                        <a:lumMod val="20000"/>
                        <a:lumOff val="80000"/>
                      </a:schemeClr>
                    </a:solidFill>
                  </a:tcPr>
                </a:tc>
                <a:tc>
                  <a:txBody>
                    <a:bodyPr/>
                    <a:lstStyle/>
                    <a:p>
                      <a:r>
                        <a:rPr lang="de-DE" sz="1400" kern="1200" dirty="0">
                          <a:solidFill>
                            <a:schemeClr val="dk1"/>
                          </a:solidFill>
                          <a:effectLst/>
                          <a:latin typeface="Calibri" panose="020F0502020204030204" pitchFamily="34" charset="0"/>
                          <a:ea typeface="+mn-ea"/>
                          <a:cs typeface="Calibri" panose="020F0502020204030204" pitchFamily="34" charset="0"/>
                        </a:rPr>
                        <a:t>angegliedert an einen nach Neigung selbstgewählten Kurs (in Q1)</a:t>
                      </a:r>
                      <a:endParaRPr lang="de-DE" sz="1400" dirty="0">
                        <a:latin typeface="Calibri" panose="020F0502020204030204" pitchFamily="34" charset="0"/>
                        <a:cs typeface="Calibri" panose="020F0502020204030204" pitchFamily="34" charset="0"/>
                      </a:endParaRPr>
                    </a:p>
                  </a:txBody>
                  <a:tcPr>
                    <a:solidFill>
                      <a:schemeClr val="bg2">
                        <a:lumMod val="20000"/>
                        <a:lumOff val="80000"/>
                      </a:schemeClr>
                    </a:solidFill>
                  </a:tcPr>
                </a:tc>
                <a:extLst>
                  <a:ext uri="{0D108BD9-81ED-4DB2-BD59-A6C34878D82A}">
                    <a16:rowId xmlns:a16="http://schemas.microsoft.com/office/drawing/2014/main" val="3994278954"/>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2351</Words>
  <Application>Microsoft Office PowerPoint</Application>
  <PresentationFormat>Bildschirmpräsentation (16:9)</PresentationFormat>
  <Paragraphs>943</Paragraphs>
  <Slides>23</Slides>
  <Notes>23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Arial</vt:lpstr>
      <vt:lpstr>Calibri</vt:lpstr>
      <vt:lpstr>Courier New</vt:lpstr>
      <vt:lpstr>Lucida Sans Unicode</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Kristin Pohl</dc:creator>
  <cp:lastModifiedBy>Katja Kunz</cp:lastModifiedBy>
  <cp:revision>200</cp:revision>
  <cp:lastPrinted>2020-11-22T07:57:05Z</cp:lastPrinted>
  <dcterms:created xsi:type="dcterms:W3CDTF">2019-07-16T05:43:07Z</dcterms:created>
  <dcterms:modified xsi:type="dcterms:W3CDTF">2022-10-23T20:14:01Z</dcterms:modified>
</cp:coreProperties>
</file>